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3" r:id="rId4"/>
    <p:sldMasterId id="2147484397" r:id="rId5"/>
    <p:sldMasterId id="2147484405" r:id="rId6"/>
    <p:sldMasterId id="2147484427" r:id="rId7"/>
    <p:sldMasterId id="2147484445" r:id="rId8"/>
    <p:sldMasterId id="2147484452" r:id="rId9"/>
    <p:sldMasterId id="2147484464" r:id="rId10"/>
    <p:sldMasterId id="2147484476" r:id="rId11"/>
  </p:sldMasterIdLst>
  <p:notesMasterIdLst>
    <p:notesMasterId r:id="rId33"/>
  </p:notesMasterIdLst>
  <p:sldIdLst>
    <p:sldId id="283" r:id="rId12"/>
    <p:sldId id="258" r:id="rId13"/>
    <p:sldId id="476" r:id="rId14"/>
    <p:sldId id="788" r:id="rId15"/>
    <p:sldId id="796" r:id="rId16"/>
    <p:sldId id="638" r:id="rId17"/>
    <p:sldId id="6886" r:id="rId18"/>
    <p:sldId id="6885" r:id="rId19"/>
    <p:sldId id="795" r:id="rId20"/>
    <p:sldId id="782" r:id="rId21"/>
    <p:sldId id="8908" r:id="rId22"/>
    <p:sldId id="3700" r:id="rId23"/>
    <p:sldId id="3701" r:id="rId24"/>
    <p:sldId id="3695" r:id="rId25"/>
    <p:sldId id="3704" r:id="rId26"/>
    <p:sldId id="3705" r:id="rId27"/>
    <p:sldId id="3702" r:id="rId28"/>
    <p:sldId id="2071" r:id="rId29"/>
    <p:sldId id="8907" r:id="rId30"/>
    <p:sldId id="485" r:id="rId31"/>
    <p:sldId id="207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a:srgbClr val="FF7F11"/>
    <a:srgbClr val="EDB404"/>
    <a:srgbClr val="0585C8"/>
    <a:srgbClr val="A0C712"/>
    <a:srgbClr val="AFD0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94"/>
  </p:normalViewPr>
  <p:slideViewPr>
    <p:cSldViewPr snapToGrid="0">
      <p:cViewPr varScale="1">
        <p:scale>
          <a:sx n="83" d="100"/>
          <a:sy n="83" d="100"/>
        </p:scale>
        <p:origin x="58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burwen.AMS.000\Documents\ESA\Resources\IRP%20Primer\IRP%20Primer%202018%20ch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0215499775056E-2"/>
          <c:y val="2.514583129754111E-2"/>
          <c:w val="0.70893587982011819"/>
          <c:h val="0.89998262027336362"/>
        </c:manualLayout>
      </c:layout>
      <c:scatterChart>
        <c:scatterStyle val="lineMarker"/>
        <c:varyColors val="0"/>
        <c:ser>
          <c:idx val="6"/>
          <c:order val="0"/>
          <c:tx>
            <c:strRef>
              <c:f>'Data 4-hr'!$D$4</c:f>
              <c:strCache>
                <c:ptCount val="1"/>
                <c:pt idx="0">
                  <c:v>IHS  2016</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dLbl>
              <c:idx val="12"/>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4-hr'!$E$4:$T$4</c:f>
              <c:numCache>
                <c:formatCode>General</c:formatCode>
                <c:ptCount val="16"/>
                <c:pt idx="6">
                  <c:v>2640</c:v>
                </c:pt>
                <c:pt idx="7">
                  <c:v>2400</c:v>
                </c:pt>
                <c:pt idx="8">
                  <c:v>2200</c:v>
                </c:pt>
                <c:pt idx="9">
                  <c:v>2000</c:v>
                </c:pt>
                <c:pt idx="10">
                  <c:v>1800</c:v>
                </c:pt>
                <c:pt idx="11">
                  <c:v>1680</c:v>
                </c:pt>
                <c:pt idx="12">
                  <c:v>1600</c:v>
                </c:pt>
              </c:numCache>
            </c:numRef>
          </c:yVal>
          <c:smooth val="0"/>
          <c:extLst>
            <c:ext xmlns:c16="http://schemas.microsoft.com/office/drawing/2014/chart" uri="{C3380CC4-5D6E-409C-BE32-E72D297353CC}">
              <c16:uniqueId val="{00000001-4863-41E7-A113-F951766F9D21}"/>
            </c:ext>
          </c:extLst>
        </c:ser>
        <c:ser>
          <c:idx val="7"/>
          <c:order val="1"/>
          <c:tx>
            <c:strRef>
              <c:f>'Data 4-hr'!$D$5</c:f>
              <c:strCache>
                <c:ptCount val="1"/>
                <c:pt idx="0">
                  <c:v>NREL 2017</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0"/>
              <c:layout>
                <c:manualLayout>
                  <c:x val="-2.7882599120444392E-2"/>
                  <c:y val="2.023121249161081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4-hr'!$E$5:$T$5</c:f>
              <c:numCache>
                <c:formatCode>General</c:formatCode>
                <c:ptCount val="16"/>
                <c:pt idx="5">
                  <c:v>2370</c:v>
                </c:pt>
                <c:pt idx="10">
                  <c:v>1432.8</c:v>
                </c:pt>
              </c:numCache>
            </c:numRef>
          </c:yVal>
          <c:smooth val="0"/>
          <c:extLst>
            <c:ext xmlns:c16="http://schemas.microsoft.com/office/drawing/2014/chart" uri="{C3380CC4-5D6E-409C-BE32-E72D297353CC}">
              <c16:uniqueId val="{00000003-4863-41E7-A113-F951766F9D21}"/>
            </c:ext>
          </c:extLst>
        </c:ser>
        <c:ser>
          <c:idx val="3"/>
          <c:order val="2"/>
          <c:tx>
            <c:strRef>
              <c:f>'Data 4-hr'!$D$6</c:f>
              <c:strCache>
                <c:ptCount val="1"/>
                <c:pt idx="0">
                  <c:v>DNV GL 2017</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dLbls>
            <c:dLbl>
              <c:idx val="11"/>
              <c:layout>
                <c:manualLayout>
                  <c:x val="0"/>
                  <c:y val="1.61683288536241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4-hr'!$E$6:$T$6</c:f>
              <c:numCache>
                <c:formatCode>General</c:formatCode>
                <c:ptCount val="16"/>
                <c:pt idx="8">
                  <c:v>1890.23</c:v>
                </c:pt>
                <c:pt idx="11">
                  <c:v>1489.97</c:v>
                </c:pt>
              </c:numCache>
            </c:numRef>
          </c:yVal>
          <c:smooth val="0"/>
          <c:extLst>
            <c:ext xmlns:c16="http://schemas.microsoft.com/office/drawing/2014/chart" uri="{C3380CC4-5D6E-409C-BE32-E72D297353CC}">
              <c16:uniqueId val="{00000005-4863-41E7-A113-F951766F9D21}"/>
            </c:ext>
          </c:extLst>
        </c:ser>
        <c:ser>
          <c:idx val="4"/>
          <c:order val="3"/>
          <c:tx>
            <c:strRef>
              <c:f>'Data 4-hr'!$D$7</c:f>
              <c:strCache>
                <c:ptCount val="1"/>
                <c:pt idx="0">
                  <c:v>Navigant (Base) 2017</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dLbls>
            <c:dLbl>
              <c:idx val="12"/>
              <c:layout>
                <c:manualLayout>
                  <c:x val="-5.8634535556767236E-3"/>
                  <c:y val="4.042082213406027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4-hr'!$E$7:$T$7</c:f>
              <c:numCache>
                <c:formatCode>General</c:formatCode>
                <c:ptCount val="16"/>
                <c:pt idx="7">
                  <c:v>2050</c:v>
                </c:pt>
                <c:pt idx="8">
                  <c:v>1932.4</c:v>
                </c:pt>
                <c:pt idx="9">
                  <c:v>1809.2</c:v>
                </c:pt>
                <c:pt idx="10">
                  <c:v>1686.2</c:v>
                </c:pt>
                <c:pt idx="11">
                  <c:v>1606.2</c:v>
                </c:pt>
                <c:pt idx="12">
                  <c:v>1513.8</c:v>
                </c:pt>
              </c:numCache>
            </c:numRef>
          </c:yVal>
          <c:smooth val="0"/>
          <c:extLst>
            <c:ext xmlns:c16="http://schemas.microsoft.com/office/drawing/2014/chart" uri="{C3380CC4-5D6E-409C-BE32-E72D297353CC}">
              <c16:uniqueId val="{00000007-4863-41E7-A113-F951766F9D21}"/>
            </c:ext>
          </c:extLst>
        </c:ser>
        <c:ser>
          <c:idx val="8"/>
          <c:order val="4"/>
          <c:tx>
            <c:strRef>
              <c:f>'Data 4-hr'!$D$8</c:f>
              <c:strCache>
                <c:ptCount val="1"/>
                <c:pt idx="0">
                  <c:v>Navigant (Low) 2017</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dLbls>
            <c:dLbl>
              <c:idx val="12"/>
              <c:layout>
                <c:manualLayout>
                  <c:x val="-1.074954067246285E-16"/>
                  <c:y val="4.0420822134059533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4-hr'!$E$8:$T$8</c:f>
              <c:numCache>
                <c:formatCode>General</c:formatCode>
                <c:ptCount val="16"/>
                <c:pt idx="7">
                  <c:v>1557</c:v>
                </c:pt>
                <c:pt idx="8">
                  <c:v>1464.6</c:v>
                </c:pt>
                <c:pt idx="9">
                  <c:v>1390.8</c:v>
                </c:pt>
                <c:pt idx="10">
                  <c:v>1280</c:v>
                </c:pt>
                <c:pt idx="11">
                  <c:v>1237</c:v>
                </c:pt>
                <c:pt idx="12">
                  <c:v>1181.5999999999999</c:v>
                </c:pt>
              </c:numCache>
            </c:numRef>
          </c:yVal>
          <c:smooth val="0"/>
          <c:extLst>
            <c:ext xmlns:c16="http://schemas.microsoft.com/office/drawing/2014/chart" uri="{C3380CC4-5D6E-409C-BE32-E72D297353CC}">
              <c16:uniqueId val="{00000009-4863-41E7-A113-F951766F9D21}"/>
            </c:ext>
          </c:extLst>
        </c:ser>
        <c:ser>
          <c:idx val="9"/>
          <c:order val="5"/>
          <c:tx>
            <c:strRef>
              <c:f>'Data 4-hr'!$D$9</c:f>
              <c:strCache>
                <c:ptCount val="1"/>
                <c:pt idx="0">
                  <c:v>Lazard (Low) 2017</c:v>
                </c:pt>
              </c:strCache>
            </c:strRef>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11"/>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4-hr'!$E$9:$T$9</c:f>
              <c:numCache>
                <c:formatCode>General</c:formatCode>
                <c:ptCount val="16"/>
                <c:pt idx="7">
                  <c:v>1340</c:v>
                </c:pt>
                <c:pt idx="8">
                  <c:v>1164</c:v>
                </c:pt>
                <c:pt idx="9">
                  <c:v>1047.6000000000001</c:v>
                </c:pt>
                <c:pt idx="10">
                  <c:v>942.84000000000015</c:v>
                </c:pt>
                <c:pt idx="11">
                  <c:v>848.55600000000015</c:v>
                </c:pt>
              </c:numCache>
            </c:numRef>
          </c:yVal>
          <c:smooth val="0"/>
          <c:extLst>
            <c:ext xmlns:c16="http://schemas.microsoft.com/office/drawing/2014/chart" uri="{C3380CC4-5D6E-409C-BE32-E72D297353CC}">
              <c16:uniqueId val="{0000000B-4863-41E7-A113-F951766F9D21}"/>
            </c:ext>
          </c:extLst>
        </c:ser>
        <c:ser>
          <c:idx val="10"/>
          <c:order val="6"/>
          <c:tx>
            <c:strRef>
              <c:f>'Data 4-hr'!$D$10</c:f>
              <c:strCache>
                <c:ptCount val="1"/>
                <c:pt idx="0">
                  <c:v>Lazard (High) 2017</c:v>
                </c:pt>
              </c:strCache>
            </c:strRef>
          </c:tx>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Lbls>
            <c:dLbl>
              <c:idx val="11"/>
              <c:layout>
                <c:manualLayout>
                  <c:x val="-7.3293169445960114E-3"/>
                  <c:y val="2.021041106703013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4-hr'!$E$10:$T$10</c:f>
              <c:numCache>
                <c:formatCode>General</c:formatCode>
                <c:ptCount val="16"/>
                <c:pt idx="7">
                  <c:v>1700</c:v>
                </c:pt>
                <c:pt idx="8">
                  <c:v>1530</c:v>
                </c:pt>
                <c:pt idx="9">
                  <c:v>1377</c:v>
                </c:pt>
                <c:pt idx="10">
                  <c:v>1239.3</c:v>
                </c:pt>
                <c:pt idx="11">
                  <c:v>1115.3699999999999</c:v>
                </c:pt>
              </c:numCache>
            </c:numRef>
          </c:yVal>
          <c:smooth val="0"/>
          <c:extLst>
            <c:ext xmlns:c16="http://schemas.microsoft.com/office/drawing/2014/chart" uri="{C3380CC4-5D6E-409C-BE32-E72D297353CC}">
              <c16:uniqueId val="{0000000D-4863-41E7-A113-F951766F9D21}"/>
            </c:ext>
          </c:extLst>
        </c:ser>
        <c:ser>
          <c:idx val="1"/>
          <c:order val="7"/>
          <c:tx>
            <c:strRef>
              <c:f>'Data 4-hr'!$D$11</c:f>
              <c:strCache>
                <c:ptCount val="1"/>
                <c:pt idx="0">
                  <c:v>NYSERDA 2018</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10"/>
              <c:layout>
                <c:manualLayout>
                  <c:x val="0.34542143954066307"/>
                  <c:y val="8.557465914409294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4-hr'!$E$11:$T$11</c:f>
              <c:numCache>
                <c:formatCode>General</c:formatCode>
                <c:ptCount val="16"/>
                <c:pt idx="8">
                  <c:v>1600</c:v>
                </c:pt>
                <c:pt idx="10">
                  <c:v>1280</c:v>
                </c:pt>
                <c:pt idx="15">
                  <c:v>840</c:v>
                </c:pt>
              </c:numCache>
            </c:numRef>
          </c:yVal>
          <c:smooth val="0"/>
          <c:extLst>
            <c:ext xmlns:c16="http://schemas.microsoft.com/office/drawing/2014/chart" uri="{C3380CC4-5D6E-409C-BE32-E72D297353CC}">
              <c16:uniqueId val="{0000000F-4863-41E7-A113-F951766F9D21}"/>
            </c:ext>
          </c:extLst>
        </c:ser>
        <c:ser>
          <c:idx val="2"/>
          <c:order val="8"/>
          <c:tx>
            <c:strRef>
              <c:f>'Data 4-hr'!$D$12</c:f>
              <c:strCache>
                <c:ptCount val="1"/>
                <c:pt idx="0">
                  <c:v>NIPSCO (Median) 2018</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dLbls>
            <c:dLbl>
              <c:idx val="12"/>
              <c:layout>
                <c:manualLayout>
                  <c:x val="-1.4658633889191809E-3"/>
                  <c:y val="1.61683288536241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4-hr'!$E$12:$T$12</c:f>
              <c:numCache>
                <c:formatCode>General</c:formatCode>
                <c:ptCount val="16"/>
                <c:pt idx="9">
                  <c:v>1771</c:v>
                </c:pt>
                <c:pt idx="10">
                  <c:v>1697</c:v>
                </c:pt>
                <c:pt idx="11">
                  <c:v>1569</c:v>
                </c:pt>
                <c:pt idx="12">
                  <c:v>1451</c:v>
                </c:pt>
                <c:pt idx="13">
                  <c:v>1366</c:v>
                </c:pt>
                <c:pt idx="14">
                  <c:v>1270</c:v>
                </c:pt>
                <c:pt idx="15">
                  <c:v>1206</c:v>
                </c:pt>
              </c:numCache>
            </c:numRef>
          </c:yVal>
          <c:smooth val="0"/>
          <c:extLst>
            <c:ext xmlns:c16="http://schemas.microsoft.com/office/drawing/2014/chart" uri="{C3380CC4-5D6E-409C-BE32-E72D297353CC}">
              <c16:uniqueId val="{00000011-4863-41E7-A113-F951766F9D21}"/>
            </c:ext>
          </c:extLst>
        </c:ser>
        <c:ser>
          <c:idx val="5"/>
          <c:order val="9"/>
          <c:tx>
            <c:strRef>
              <c:f>'Data 4-hr'!$D$13</c:f>
              <c:strCache>
                <c:ptCount val="1"/>
                <c:pt idx="0">
                  <c:v>NIPSCO (25th Pctile) 2018</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dLbls>
            <c:dLbl>
              <c:idx val="12"/>
              <c:layout>
                <c:manualLayout>
                  <c:x val="0"/>
                  <c:y val="-5.0525231982100263E-3"/>
                </c:manualLayout>
              </c:layout>
              <c:showLegendKey val="0"/>
              <c:showVal val="0"/>
              <c:showCatName val="0"/>
              <c:showSerName val="1"/>
              <c:showPercent val="0"/>
              <c:showBubbleSize val="0"/>
              <c:extLst>
                <c:ext xmlns:c15="http://schemas.microsoft.com/office/drawing/2012/chart" uri="{CE6537A1-D6FC-4f65-9D91-7224C49458BB}">
                  <c15:layout>
                    <c:manualLayout>
                      <c:w val="0.16068794469332059"/>
                      <c:h val="2.8264339445789148E-2"/>
                    </c:manualLayout>
                  </c15:layout>
                </c:ext>
                <c:ext xmlns:c16="http://schemas.microsoft.com/office/drawing/2014/chart" uri="{C3380CC4-5D6E-409C-BE32-E72D297353CC}">
                  <c16:uniqueId val="{00000012-4863-41E7-A113-F951766F9D21}"/>
                </c:ext>
              </c:extLst>
            </c:dLbl>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 4-hr'!$E$2:$T$2</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xVal>
          <c:yVal>
            <c:numRef>
              <c:f>'Data 4-hr'!$E$13:$T$13</c:f>
              <c:numCache>
                <c:formatCode>General</c:formatCode>
                <c:ptCount val="16"/>
                <c:pt idx="9">
                  <c:v>1547</c:v>
                </c:pt>
                <c:pt idx="10">
                  <c:v>1441</c:v>
                </c:pt>
                <c:pt idx="11">
                  <c:v>1323</c:v>
                </c:pt>
                <c:pt idx="12">
                  <c:v>1227</c:v>
                </c:pt>
                <c:pt idx="13">
                  <c:v>1142</c:v>
                </c:pt>
                <c:pt idx="14">
                  <c:v>1056</c:v>
                </c:pt>
                <c:pt idx="15">
                  <c:v>982</c:v>
                </c:pt>
              </c:numCache>
            </c:numRef>
          </c:yVal>
          <c:smooth val="0"/>
          <c:extLst>
            <c:ext xmlns:c16="http://schemas.microsoft.com/office/drawing/2014/chart" uri="{C3380CC4-5D6E-409C-BE32-E72D297353CC}">
              <c16:uniqueId val="{00000013-4863-41E7-A113-F951766F9D21}"/>
            </c:ext>
          </c:extLst>
        </c:ser>
        <c:dLbls>
          <c:showLegendKey val="0"/>
          <c:showVal val="0"/>
          <c:showCatName val="0"/>
          <c:showSerName val="0"/>
          <c:showPercent val="0"/>
          <c:showBubbleSize val="0"/>
        </c:dLbls>
        <c:axId val="564212664"/>
        <c:axId val="564211680"/>
      </c:scatterChart>
      <c:valAx>
        <c:axId val="564212664"/>
        <c:scaling>
          <c:orientation val="minMax"/>
          <c:max val="2022"/>
          <c:min val="201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564211680"/>
        <c:crosses val="autoZero"/>
        <c:crossBetween val="midCat"/>
        <c:majorUnit val="1"/>
        <c:minorUnit val="1"/>
      </c:valAx>
      <c:valAx>
        <c:axId val="564211680"/>
        <c:scaling>
          <c:orientation val="minMax"/>
          <c:max val="2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rgbClr val="000000"/>
                    </a:solidFill>
                    <a:latin typeface="+mn-lt"/>
                    <a:ea typeface="+mn-ea"/>
                    <a:cs typeface="+mn-cs"/>
                  </a:defRPr>
                </a:pPr>
                <a:r>
                  <a:rPr lang="en-US" sz="1400"/>
                  <a:t>$/kW</a:t>
                </a:r>
              </a:p>
            </c:rich>
          </c:tx>
          <c:overlay val="0"/>
          <c:spPr>
            <a:noFill/>
            <a:ln>
              <a:noFill/>
            </a:ln>
            <a:effectLst/>
          </c:spPr>
          <c:txPr>
            <a:bodyPr rot="-54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564212664"/>
        <c:crosses val="autoZero"/>
        <c:crossBetween val="midCat"/>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2020 Share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ACURA</c:v>
                </c:pt>
                <c:pt idx="1">
                  <c:v>VOLKSWAGEN</c:v>
                </c:pt>
                <c:pt idx="2">
                  <c:v>VOLVO</c:v>
                </c:pt>
                <c:pt idx="3">
                  <c:v>LINCOLN</c:v>
                </c:pt>
                <c:pt idx="4">
                  <c:v>SUBARU</c:v>
                </c:pt>
                <c:pt idx="5">
                  <c:v>LEXUS</c:v>
                </c:pt>
                <c:pt idx="6">
                  <c:v>JEEP</c:v>
                </c:pt>
                <c:pt idx="7">
                  <c:v>GMC</c:v>
                </c:pt>
                <c:pt idx="8">
                  <c:v>FORD</c:v>
                </c:pt>
                <c:pt idx="9">
                  <c:v>RAM</c:v>
                </c:pt>
                <c:pt idx="10">
                  <c:v>CHEVROLET</c:v>
                </c:pt>
                <c:pt idx="11">
                  <c:v>HYUNDAI</c:v>
                </c:pt>
                <c:pt idx="12">
                  <c:v>MAZDA</c:v>
                </c:pt>
                <c:pt idx="13">
                  <c:v>TESLA</c:v>
                </c:pt>
                <c:pt idx="14">
                  <c:v>KIA</c:v>
                </c:pt>
              </c:strCache>
            </c:strRef>
          </c:cat>
          <c:val>
            <c:numRef>
              <c:f>Sheet1!$B$2:$B$16</c:f>
              <c:numCache>
                <c:formatCode>#,##0.00</c:formatCode>
                <c:ptCount val="15"/>
                <c:pt idx="0">
                  <c:v>0.04</c:v>
                </c:pt>
                <c:pt idx="1">
                  <c:v>0.06</c:v>
                </c:pt>
                <c:pt idx="2">
                  <c:v>0.1</c:v>
                </c:pt>
                <c:pt idx="3">
                  <c:v>0.1</c:v>
                </c:pt>
                <c:pt idx="4">
                  <c:v>0.1</c:v>
                </c:pt>
                <c:pt idx="5">
                  <c:v>0.12</c:v>
                </c:pt>
                <c:pt idx="6">
                  <c:v>0.12</c:v>
                </c:pt>
                <c:pt idx="7">
                  <c:v>0.14000000000000001</c:v>
                </c:pt>
                <c:pt idx="8">
                  <c:v>0.2</c:v>
                </c:pt>
                <c:pt idx="9">
                  <c:v>0.27</c:v>
                </c:pt>
                <c:pt idx="10">
                  <c:v>0.3</c:v>
                </c:pt>
                <c:pt idx="11">
                  <c:v>0.32</c:v>
                </c:pt>
                <c:pt idx="12">
                  <c:v>0.33</c:v>
                </c:pt>
                <c:pt idx="13">
                  <c:v>0.35</c:v>
                </c:pt>
                <c:pt idx="14">
                  <c:v>0.51</c:v>
                </c:pt>
              </c:numCache>
            </c:numRef>
          </c:val>
          <c:extLst>
            <c:ext xmlns:c16="http://schemas.microsoft.com/office/drawing/2014/chart" uri="{C3380CC4-5D6E-409C-BE32-E72D297353CC}">
              <c16:uniqueId val="{00000000-DE9E-4FBD-B2AA-45A0F319C84E}"/>
            </c:ext>
          </c:extLst>
        </c:ser>
        <c:dLbls>
          <c:showLegendKey val="0"/>
          <c:showVal val="0"/>
          <c:showCatName val="0"/>
          <c:showSerName val="0"/>
          <c:showPercent val="0"/>
          <c:showBubbleSize val="0"/>
        </c:dLbls>
        <c:gapWidth val="182"/>
        <c:axId val="325196944"/>
        <c:axId val="249909376"/>
      </c:barChart>
      <c:catAx>
        <c:axId val="325196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49909376"/>
        <c:crosses val="autoZero"/>
        <c:auto val="1"/>
        <c:lblAlgn val="ctr"/>
        <c:lblOffset val="100"/>
        <c:noMultiLvlLbl val="0"/>
      </c:catAx>
      <c:valAx>
        <c:axId val="249909376"/>
        <c:scaling>
          <c:orientation val="minMax"/>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325196944"/>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2018 Share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GENESIS</c:v>
                </c:pt>
                <c:pt idx="1">
                  <c:v>HONDA</c:v>
                </c:pt>
                <c:pt idx="2">
                  <c:v>JAGUAR</c:v>
                </c:pt>
                <c:pt idx="3">
                  <c:v>TOYOTA</c:v>
                </c:pt>
                <c:pt idx="4">
                  <c:v>FIAT</c:v>
                </c:pt>
                <c:pt idx="5">
                  <c:v>MINI</c:v>
                </c:pt>
                <c:pt idx="6">
                  <c:v>AUDI</c:v>
                </c:pt>
                <c:pt idx="7">
                  <c:v>MERCEDES-BENZ</c:v>
                </c:pt>
                <c:pt idx="8">
                  <c:v>CADILLAC</c:v>
                </c:pt>
                <c:pt idx="9">
                  <c:v>BUICK</c:v>
                </c:pt>
                <c:pt idx="10">
                  <c:v>MITSUBISHI</c:v>
                </c:pt>
                <c:pt idx="11">
                  <c:v>BMW</c:v>
                </c:pt>
                <c:pt idx="12">
                  <c:v>INFINITI</c:v>
                </c:pt>
                <c:pt idx="13">
                  <c:v>DODGE</c:v>
                </c:pt>
                <c:pt idx="14">
                  <c:v>NISSAN</c:v>
                </c:pt>
              </c:strCache>
            </c:strRef>
          </c:cat>
          <c:val>
            <c:numRef>
              <c:f>Sheet1!$B$2:$B$16</c:f>
              <c:numCache>
                <c:formatCode>#,##0.00</c:formatCode>
                <c:ptCount val="15"/>
                <c:pt idx="0">
                  <c:v>-0.01</c:v>
                </c:pt>
                <c:pt idx="1">
                  <c:v>-0.01</c:v>
                </c:pt>
                <c:pt idx="2">
                  <c:v>-0.02</c:v>
                </c:pt>
                <c:pt idx="3">
                  <c:v>-0.02</c:v>
                </c:pt>
                <c:pt idx="4">
                  <c:v>-0.02</c:v>
                </c:pt>
                <c:pt idx="5">
                  <c:v>-0.03</c:v>
                </c:pt>
                <c:pt idx="6">
                  <c:v>-0.04</c:v>
                </c:pt>
                <c:pt idx="7">
                  <c:v>-7.0000000000000007E-2</c:v>
                </c:pt>
                <c:pt idx="8">
                  <c:v>-7.0000000000000007E-2</c:v>
                </c:pt>
                <c:pt idx="9">
                  <c:v>-0.09</c:v>
                </c:pt>
                <c:pt idx="10">
                  <c:v>-0.11</c:v>
                </c:pt>
                <c:pt idx="11">
                  <c:v>-0.11</c:v>
                </c:pt>
                <c:pt idx="12">
                  <c:v>-0.12</c:v>
                </c:pt>
                <c:pt idx="13">
                  <c:v>-0.63</c:v>
                </c:pt>
                <c:pt idx="14">
                  <c:v>-1.73</c:v>
                </c:pt>
              </c:numCache>
            </c:numRef>
          </c:val>
          <c:extLst>
            <c:ext xmlns:c16="http://schemas.microsoft.com/office/drawing/2014/chart" uri="{C3380CC4-5D6E-409C-BE32-E72D297353CC}">
              <c16:uniqueId val="{00000000-09AA-42EC-B607-BC7F2427AF60}"/>
            </c:ext>
          </c:extLst>
        </c:ser>
        <c:dLbls>
          <c:showLegendKey val="0"/>
          <c:showVal val="0"/>
          <c:showCatName val="0"/>
          <c:showSerName val="0"/>
          <c:showPercent val="0"/>
          <c:showBubbleSize val="0"/>
        </c:dLbls>
        <c:gapWidth val="182"/>
        <c:axId val="325196944"/>
        <c:axId val="249909376"/>
      </c:barChart>
      <c:catAx>
        <c:axId val="32519694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49909376"/>
        <c:crosses val="autoZero"/>
        <c:auto val="1"/>
        <c:lblAlgn val="ctr"/>
        <c:lblOffset val="100"/>
        <c:noMultiLvlLbl val="0"/>
      </c:catAx>
      <c:valAx>
        <c:axId val="249909376"/>
        <c:scaling>
          <c:orientation val="minMax"/>
          <c:min val="-2.2000000000000002"/>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325196944"/>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4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'Fuel by MeasuresLevel (1)'!$B$14</c:f>
              <c:strCache>
                <c:ptCount val="1"/>
                <c:pt idx="0">
                  <c:v>EV Share of Total New</c:v>
                </c:pt>
              </c:strCache>
            </c:strRef>
          </c:tx>
          <c:spPr>
            <a:ln w="76200" cap="rnd">
              <a:solidFill>
                <a:srgbClr val="00B050"/>
              </a:solidFill>
              <a:round/>
            </a:ln>
            <a:effectLst/>
          </c:spPr>
          <c:marker>
            <c:symbol val="none"/>
          </c:marker>
          <c:trendline>
            <c:spPr>
              <a:ln w="19050" cap="rnd">
                <a:solidFill>
                  <a:srgbClr val="F38617"/>
                </a:solidFill>
                <a:prstDash val="sysDot"/>
              </a:ln>
              <a:effectLst/>
            </c:spPr>
            <c:trendlineType val="linear"/>
            <c:dispRSqr val="0"/>
            <c:dispEq val="0"/>
          </c:trendline>
          <c:cat>
            <c:numRef>
              <c:f>'Fuel by MeasuresLevel (1)'!$A$15:$A$95</c:f>
              <c:numCache>
                <c:formatCode>mmm\-yy</c:formatCode>
                <c:ptCount val="81"/>
                <c:pt idx="0">
                  <c:v>41579</c:v>
                </c:pt>
                <c:pt idx="1">
                  <c:v>41609</c:v>
                </c:pt>
                <c:pt idx="2">
                  <c:v>41640</c:v>
                </c:pt>
                <c:pt idx="3">
                  <c:v>41671</c:v>
                </c:pt>
                <c:pt idx="4">
                  <c:v>41699</c:v>
                </c:pt>
                <c:pt idx="5">
                  <c:v>41730</c:v>
                </c:pt>
                <c:pt idx="6">
                  <c:v>41760</c:v>
                </c:pt>
                <c:pt idx="7">
                  <c:v>41791</c:v>
                </c:pt>
                <c:pt idx="8">
                  <c:v>41821</c:v>
                </c:pt>
                <c:pt idx="9">
                  <c:v>41852</c:v>
                </c:pt>
                <c:pt idx="10">
                  <c:v>41883</c:v>
                </c:pt>
                <c:pt idx="11">
                  <c:v>41913</c:v>
                </c:pt>
                <c:pt idx="12">
                  <c:v>41944</c:v>
                </c:pt>
                <c:pt idx="13">
                  <c:v>41974</c:v>
                </c:pt>
                <c:pt idx="14">
                  <c:v>42005</c:v>
                </c:pt>
                <c:pt idx="15">
                  <c:v>42036</c:v>
                </c:pt>
                <c:pt idx="16">
                  <c:v>42064</c:v>
                </c:pt>
                <c:pt idx="17">
                  <c:v>42095</c:v>
                </c:pt>
                <c:pt idx="18">
                  <c:v>42125</c:v>
                </c:pt>
                <c:pt idx="19">
                  <c:v>42156</c:v>
                </c:pt>
                <c:pt idx="20">
                  <c:v>42186</c:v>
                </c:pt>
                <c:pt idx="21">
                  <c:v>42217</c:v>
                </c:pt>
                <c:pt idx="22">
                  <c:v>42248</c:v>
                </c:pt>
                <c:pt idx="23">
                  <c:v>42278</c:v>
                </c:pt>
                <c:pt idx="24">
                  <c:v>42309</c:v>
                </c:pt>
                <c:pt idx="25">
                  <c:v>42339</c:v>
                </c:pt>
                <c:pt idx="26">
                  <c:v>42370</c:v>
                </c:pt>
                <c:pt idx="27">
                  <c:v>42401</c:v>
                </c:pt>
                <c:pt idx="28">
                  <c:v>42430</c:v>
                </c:pt>
                <c:pt idx="29">
                  <c:v>42461</c:v>
                </c:pt>
                <c:pt idx="30">
                  <c:v>42491</c:v>
                </c:pt>
                <c:pt idx="31">
                  <c:v>42522</c:v>
                </c:pt>
                <c:pt idx="32">
                  <c:v>42552</c:v>
                </c:pt>
                <c:pt idx="33">
                  <c:v>42583</c:v>
                </c:pt>
                <c:pt idx="34">
                  <c:v>42614</c:v>
                </c:pt>
                <c:pt idx="35">
                  <c:v>42644</c:v>
                </c:pt>
                <c:pt idx="36">
                  <c:v>42675</c:v>
                </c:pt>
                <c:pt idx="37">
                  <c:v>42705</c:v>
                </c:pt>
                <c:pt idx="38">
                  <c:v>42736</c:v>
                </c:pt>
                <c:pt idx="39">
                  <c:v>42767</c:v>
                </c:pt>
                <c:pt idx="40">
                  <c:v>42795</c:v>
                </c:pt>
                <c:pt idx="41">
                  <c:v>42826</c:v>
                </c:pt>
                <c:pt idx="42">
                  <c:v>42856</c:v>
                </c:pt>
                <c:pt idx="43">
                  <c:v>42887</c:v>
                </c:pt>
                <c:pt idx="44">
                  <c:v>42917</c:v>
                </c:pt>
                <c:pt idx="45">
                  <c:v>42948</c:v>
                </c:pt>
                <c:pt idx="46">
                  <c:v>42979</c:v>
                </c:pt>
                <c:pt idx="47">
                  <c:v>43009</c:v>
                </c:pt>
                <c:pt idx="48">
                  <c:v>43040</c:v>
                </c:pt>
                <c:pt idx="49">
                  <c:v>43070</c:v>
                </c:pt>
                <c:pt idx="50">
                  <c:v>43101</c:v>
                </c:pt>
                <c:pt idx="51">
                  <c:v>43132</c:v>
                </c:pt>
                <c:pt idx="52">
                  <c:v>43160</c:v>
                </c:pt>
                <c:pt idx="53">
                  <c:v>43191</c:v>
                </c:pt>
                <c:pt idx="54">
                  <c:v>43221</c:v>
                </c:pt>
                <c:pt idx="55">
                  <c:v>43252</c:v>
                </c:pt>
                <c:pt idx="56">
                  <c:v>43282</c:v>
                </c:pt>
                <c:pt idx="57">
                  <c:v>43313</c:v>
                </c:pt>
                <c:pt idx="58">
                  <c:v>43344</c:v>
                </c:pt>
                <c:pt idx="59">
                  <c:v>43374</c:v>
                </c:pt>
                <c:pt idx="60">
                  <c:v>43405</c:v>
                </c:pt>
                <c:pt idx="61">
                  <c:v>43435</c:v>
                </c:pt>
                <c:pt idx="62">
                  <c:v>43466</c:v>
                </c:pt>
                <c:pt idx="63">
                  <c:v>43497</c:v>
                </c:pt>
                <c:pt idx="64">
                  <c:v>43525</c:v>
                </c:pt>
                <c:pt idx="65">
                  <c:v>43556</c:v>
                </c:pt>
                <c:pt idx="66">
                  <c:v>43586</c:v>
                </c:pt>
                <c:pt idx="67">
                  <c:v>43617</c:v>
                </c:pt>
                <c:pt idx="68">
                  <c:v>43647</c:v>
                </c:pt>
                <c:pt idx="69">
                  <c:v>43678</c:v>
                </c:pt>
                <c:pt idx="70">
                  <c:v>43709</c:v>
                </c:pt>
                <c:pt idx="71">
                  <c:v>43739</c:v>
                </c:pt>
                <c:pt idx="72">
                  <c:v>43770</c:v>
                </c:pt>
                <c:pt idx="73">
                  <c:v>43800</c:v>
                </c:pt>
                <c:pt idx="74">
                  <c:v>43831</c:v>
                </c:pt>
                <c:pt idx="75">
                  <c:v>43862</c:v>
                </c:pt>
                <c:pt idx="76">
                  <c:v>43891</c:v>
                </c:pt>
                <c:pt idx="77">
                  <c:v>43922</c:v>
                </c:pt>
                <c:pt idx="78">
                  <c:v>43952</c:v>
                </c:pt>
                <c:pt idx="79">
                  <c:v>43983</c:v>
                </c:pt>
                <c:pt idx="80">
                  <c:v>44013</c:v>
                </c:pt>
              </c:numCache>
            </c:numRef>
          </c:cat>
          <c:val>
            <c:numRef>
              <c:f>'Fuel by MeasuresLevel (1)'!$B$15:$B$95</c:f>
              <c:numCache>
                <c:formatCode>0.0%</c:formatCode>
                <c:ptCount val="81"/>
                <c:pt idx="0">
                  <c:v>3.3180320005361053E-3</c:v>
                </c:pt>
                <c:pt idx="1">
                  <c:v>4.0740423647957075E-3</c:v>
                </c:pt>
                <c:pt idx="2">
                  <c:v>2.7169263474451041E-3</c:v>
                </c:pt>
                <c:pt idx="3">
                  <c:v>2.3716860258355997E-3</c:v>
                </c:pt>
                <c:pt idx="4">
                  <c:v>3.8435424040757079E-3</c:v>
                </c:pt>
                <c:pt idx="5">
                  <c:v>2.9744046904733334E-3</c:v>
                </c:pt>
                <c:pt idx="6">
                  <c:v>3.4445133682265445E-3</c:v>
                </c:pt>
                <c:pt idx="7">
                  <c:v>3.6637066243305014E-3</c:v>
                </c:pt>
                <c:pt idx="8">
                  <c:v>3.9011288993485685E-3</c:v>
                </c:pt>
                <c:pt idx="9">
                  <c:v>3.1149834584853491E-3</c:v>
                </c:pt>
                <c:pt idx="10">
                  <c:v>4.8911972932574764E-3</c:v>
                </c:pt>
                <c:pt idx="11">
                  <c:v>5.6701002317676268E-3</c:v>
                </c:pt>
                <c:pt idx="12">
                  <c:v>3.6402589183016781E-3</c:v>
                </c:pt>
                <c:pt idx="13">
                  <c:v>4.9787792030598207E-3</c:v>
                </c:pt>
                <c:pt idx="14">
                  <c:v>4.8178217149125457E-3</c:v>
                </c:pt>
                <c:pt idx="15">
                  <c:v>2.723643037861745E-3</c:v>
                </c:pt>
                <c:pt idx="16">
                  <c:v>4.1662963009993521E-3</c:v>
                </c:pt>
                <c:pt idx="17">
                  <c:v>4.6435785034257418E-3</c:v>
                </c:pt>
                <c:pt idx="18">
                  <c:v>3.4463106974740518E-3</c:v>
                </c:pt>
                <c:pt idx="19">
                  <c:v>4.1318005871645901E-3</c:v>
                </c:pt>
                <c:pt idx="20">
                  <c:v>3.8346920387507099E-3</c:v>
                </c:pt>
                <c:pt idx="21">
                  <c:v>3.2251254867007553E-3</c:v>
                </c:pt>
                <c:pt idx="22">
                  <c:v>3.4189871173660588E-3</c:v>
                </c:pt>
                <c:pt idx="23">
                  <c:v>3.7216446561844042E-3</c:v>
                </c:pt>
                <c:pt idx="24">
                  <c:v>3.4052797044026024E-3</c:v>
                </c:pt>
                <c:pt idx="25">
                  <c:v>4.1897815089886577E-3</c:v>
                </c:pt>
                <c:pt idx="26">
                  <c:v>3.8270264421869384E-3</c:v>
                </c:pt>
                <c:pt idx="27">
                  <c:v>2.24842483232086E-3</c:v>
                </c:pt>
                <c:pt idx="28">
                  <c:v>3.5865527023444805E-3</c:v>
                </c:pt>
                <c:pt idx="29">
                  <c:v>4.657096619725202E-3</c:v>
                </c:pt>
                <c:pt idx="30">
                  <c:v>2.9300480026473847E-3</c:v>
                </c:pt>
                <c:pt idx="31">
                  <c:v>4.3384866444511061E-3</c:v>
                </c:pt>
                <c:pt idx="32">
                  <c:v>4.6645082149622498E-3</c:v>
                </c:pt>
                <c:pt idx="33">
                  <c:v>4.2786054829105141E-3</c:v>
                </c:pt>
                <c:pt idx="34">
                  <c:v>5.804355893630363E-3</c:v>
                </c:pt>
                <c:pt idx="35">
                  <c:v>6.7712772544820101E-3</c:v>
                </c:pt>
                <c:pt idx="36">
                  <c:v>3.1953942705409254E-3</c:v>
                </c:pt>
                <c:pt idx="37">
                  <c:v>5.2892214912852722E-3</c:v>
                </c:pt>
                <c:pt idx="38">
                  <c:v>7.3536733476188571E-3</c:v>
                </c:pt>
                <c:pt idx="39">
                  <c:v>4.3070404685505125E-3</c:v>
                </c:pt>
                <c:pt idx="40">
                  <c:v>5.7181158140110376E-3</c:v>
                </c:pt>
                <c:pt idx="41">
                  <c:v>5.5920373940821161E-3</c:v>
                </c:pt>
                <c:pt idx="42">
                  <c:v>4.4083526682134567E-3</c:v>
                </c:pt>
                <c:pt idx="43">
                  <c:v>5.7213492808005006E-3</c:v>
                </c:pt>
                <c:pt idx="44">
                  <c:v>5.7737514931217376E-3</c:v>
                </c:pt>
                <c:pt idx="45">
                  <c:v>4.8918009327779668E-3</c:v>
                </c:pt>
                <c:pt idx="46">
                  <c:v>6.7495990217169149E-3</c:v>
                </c:pt>
                <c:pt idx="47">
                  <c:v>6.8990530836708927E-3</c:v>
                </c:pt>
                <c:pt idx="48">
                  <c:v>5.5473456860293284E-3</c:v>
                </c:pt>
                <c:pt idx="49">
                  <c:v>7.4292792976684207E-3</c:v>
                </c:pt>
                <c:pt idx="50">
                  <c:v>7.486970104703135E-3</c:v>
                </c:pt>
                <c:pt idx="51">
                  <c:v>4.8738455730060661E-3</c:v>
                </c:pt>
                <c:pt idx="52">
                  <c:v>6.5599782007680577E-3</c:v>
                </c:pt>
                <c:pt idx="53">
                  <c:v>8.9890520429319228E-3</c:v>
                </c:pt>
                <c:pt idx="54">
                  <c:v>7.8209954784181201E-3</c:v>
                </c:pt>
                <c:pt idx="55">
                  <c:v>8.769740558097025E-3</c:v>
                </c:pt>
                <c:pt idx="56">
                  <c:v>1.0706101403609281E-2</c:v>
                </c:pt>
                <c:pt idx="57">
                  <c:v>1.3719553153451074E-2</c:v>
                </c:pt>
                <c:pt idx="58">
                  <c:v>1.7155839642883391E-2</c:v>
                </c:pt>
                <c:pt idx="59">
                  <c:v>2.1400968844074466E-2</c:v>
                </c:pt>
                <c:pt idx="60">
                  <c:v>1.7899404139615056E-2</c:v>
                </c:pt>
                <c:pt idx="61">
                  <c:v>2.010551991859591E-2</c:v>
                </c:pt>
                <c:pt idx="62">
                  <c:v>2.1217767485970967E-2</c:v>
                </c:pt>
                <c:pt idx="63">
                  <c:v>8.2524886411058339E-3</c:v>
                </c:pt>
                <c:pt idx="64">
                  <c:v>1.1287859870890626E-2</c:v>
                </c:pt>
                <c:pt idx="65">
                  <c:v>1.3921786395136819E-2</c:v>
                </c:pt>
                <c:pt idx="66">
                  <c:v>1.1362625334839645E-2</c:v>
                </c:pt>
                <c:pt idx="67">
                  <c:v>1.6240667182627302E-2</c:v>
                </c:pt>
                <c:pt idx="68">
                  <c:v>1.8324033409005722E-2</c:v>
                </c:pt>
                <c:pt idx="69">
                  <c:v>1.4002702330760281E-2</c:v>
                </c:pt>
                <c:pt idx="70">
                  <c:v>1.8130736408476511E-2</c:v>
                </c:pt>
                <c:pt idx="71">
                  <c:v>2.0235182393034887E-2</c:v>
                </c:pt>
                <c:pt idx="72">
                  <c:v>9.4642721409277392E-3</c:v>
                </c:pt>
                <c:pt idx="73">
                  <c:v>1.7165511713150228E-2</c:v>
                </c:pt>
                <c:pt idx="74">
                  <c:v>2.5740765862740819E-2</c:v>
                </c:pt>
                <c:pt idx="75">
                  <c:v>1.689537102381139E-2</c:v>
                </c:pt>
                <c:pt idx="76">
                  <c:v>2.538977057520423E-2</c:v>
                </c:pt>
                <c:pt idx="77">
                  <c:v>1.7417600522281657E-2</c:v>
                </c:pt>
                <c:pt idx="78">
                  <c:v>8.2705330591471837E-3</c:v>
                </c:pt>
                <c:pt idx="79">
                  <c:v>1.6E-2</c:v>
                </c:pt>
                <c:pt idx="80">
                  <c:v>0.02</c:v>
                </c:pt>
              </c:numCache>
            </c:numRef>
          </c:val>
          <c:smooth val="0"/>
          <c:extLst>
            <c:ext xmlns:c16="http://schemas.microsoft.com/office/drawing/2014/chart" uri="{C3380CC4-5D6E-409C-BE32-E72D297353CC}">
              <c16:uniqueId val="{00000000-34AC-432C-9F80-92D5A3E4B3F9}"/>
            </c:ext>
          </c:extLst>
        </c:ser>
        <c:dLbls>
          <c:showLegendKey val="0"/>
          <c:showVal val="0"/>
          <c:showCatName val="0"/>
          <c:showSerName val="0"/>
          <c:showPercent val="0"/>
          <c:showBubbleSize val="0"/>
        </c:dLbls>
        <c:smooth val="0"/>
        <c:axId val="1374618496"/>
        <c:axId val="1336296672"/>
      </c:lineChart>
      <c:dateAx>
        <c:axId val="13746184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336296672"/>
        <c:crosses val="autoZero"/>
        <c:auto val="1"/>
        <c:lblOffset val="100"/>
        <c:baseTimeUnit val="months"/>
      </c:dateAx>
      <c:valAx>
        <c:axId val="133629667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37461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CYTD 2019</c:v>
                </c:pt>
              </c:strCache>
            </c:strRef>
          </c:tx>
          <c:spPr>
            <a:solidFill>
              <a:schemeClr val="bg1">
                <a:lumMod val="75000"/>
              </a:schemeClr>
            </a:solidFill>
            <a:ln>
              <a:noFill/>
            </a:ln>
            <a:effectLst/>
          </c:spPr>
          <c:invertIfNegative val="0"/>
          <c:cat>
            <c:strRef>
              <c:f>Sheet1!$A$2:$A$18</c:f>
              <c:strCache>
                <c:ptCount val="17"/>
                <c:pt idx="0">
                  <c:v>BMW I3</c:v>
                </c:pt>
                <c:pt idx="1">
                  <c:v>HONDA CLARITY</c:v>
                </c:pt>
                <c:pt idx="2">
                  <c:v>TOYOTA MIRAI</c:v>
                </c:pt>
                <c:pt idx="3">
                  <c:v>MINI MINI COOPER</c:v>
                </c:pt>
                <c:pt idx="4">
                  <c:v>HYUNDAI IONIQ</c:v>
                </c:pt>
                <c:pt idx="5">
                  <c:v>VOLKSWAGEN GOLF</c:v>
                </c:pt>
                <c:pt idx="6">
                  <c:v>JAGUAR I-PACE</c:v>
                </c:pt>
                <c:pt idx="7">
                  <c:v>PORSCHE TAYCAN</c:v>
                </c:pt>
                <c:pt idx="8">
                  <c:v>KIA NIRO</c:v>
                </c:pt>
                <c:pt idx="9">
                  <c:v>HYUNDAI KONA</c:v>
                </c:pt>
                <c:pt idx="10">
                  <c:v>NISSAN LEAF</c:v>
                </c:pt>
                <c:pt idx="11">
                  <c:v>AUDI E-TRON</c:v>
                </c:pt>
                <c:pt idx="12">
                  <c:v>TESLA MODEL S</c:v>
                </c:pt>
                <c:pt idx="13">
                  <c:v>CHEVROLET BOLT</c:v>
                </c:pt>
                <c:pt idx="14">
                  <c:v>TESLA MODEL X</c:v>
                </c:pt>
                <c:pt idx="15">
                  <c:v>TESLA MODEL Y</c:v>
                </c:pt>
                <c:pt idx="16">
                  <c:v>TESLA MODEL 3</c:v>
                </c:pt>
              </c:strCache>
            </c:strRef>
          </c:cat>
          <c:val>
            <c:numRef>
              <c:f>Sheet1!$B$2:$B$18</c:f>
              <c:numCache>
                <c:formatCode>General</c:formatCode>
                <c:ptCount val="17"/>
                <c:pt idx="0">
                  <c:v>756</c:v>
                </c:pt>
                <c:pt idx="1">
                  <c:v>574</c:v>
                </c:pt>
                <c:pt idx="2" formatCode="#,##0">
                  <c:v>1085</c:v>
                </c:pt>
                <c:pt idx="3">
                  <c:v>0</c:v>
                </c:pt>
                <c:pt idx="4">
                  <c:v>494</c:v>
                </c:pt>
                <c:pt idx="5" formatCode="#,##0">
                  <c:v>2229</c:v>
                </c:pt>
                <c:pt idx="6" formatCode="#,##0">
                  <c:v>1201</c:v>
                </c:pt>
                <c:pt idx="7">
                  <c:v>0</c:v>
                </c:pt>
                <c:pt idx="8">
                  <c:v>673</c:v>
                </c:pt>
                <c:pt idx="9" formatCode="#,##0">
                  <c:v>1610</c:v>
                </c:pt>
                <c:pt idx="10" formatCode="#,##0">
                  <c:v>6362</c:v>
                </c:pt>
                <c:pt idx="11" formatCode="#,##0">
                  <c:v>1720</c:v>
                </c:pt>
                <c:pt idx="12" formatCode="#,##0">
                  <c:v>9313</c:v>
                </c:pt>
                <c:pt idx="13" formatCode="#,##0">
                  <c:v>8308</c:v>
                </c:pt>
                <c:pt idx="14" formatCode="#,##0">
                  <c:v>10375</c:v>
                </c:pt>
                <c:pt idx="15">
                  <c:v>0</c:v>
                </c:pt>
                <c:pt idx="16" formatCode="#,##0">
                  <c:v>89288</c:v>
                </c:pt>
              </c:numCache>
            </c:numRef>
          </c:val>
          <c:extLst>
            <c:ext xmlns:c16="http://schemas.microsoft.com/office/drawing/2014/chart" uri="{C3380CC4-5D6E-409C-BE32-E72D297353CC}">
              <c16:uniqueId val="{00000000-4CBB-48A0-A6B1-0768B3E2F395}"/>
            </c:ext>
          </c:extLst>
        </c:ser>
        <c:ser>
          <c:idx val="1"/>
          <c:order val="1"/>
          <c:tx>
            <c:strRef>
              <c:f>Sheet1!$C$1</c:f>
              <c:strCache>
                <c:ptCount val="1"/>
                <c:pt idx="0">
                  <c:v>CYTD 2020</c:v>
                </c:pt>
              </c:strCache>
            </c:strRef>
          </c:tx>
          <c:spPr>
            <a:solidFill>
              <a:srgbClr val="00B050"/>
            </a:solidFill>
            <a:ln>
              <a:noFill/>
            </a:ln>
            <a:effectLst/>
          </c:spPr>
          <c:invertIfNegative val="0"/>
          <c:cat>
            <c:strRef>
              <c:f>Sheet1!$A$2:$A$18</c:f>
              <c:strCache>
                <c:ptCount val="17"/>
                <c:pt idx="0">
                  <c:v>BMW I3</c:v>
                </c:pt>
                <c:pt idx="1">
                  <c:v>HONDA CLARITY</c:v>
                </c:pt>
                <c:pt idx="2">
                  <c:v>TOYOTA MIRAI</c:v>
                </c:pt>
                <c:pt idx="3">
                  <c:v>MINI MINI COOPER</c:v>
                </c:pt>
                <c:pt idx="4">
                  <c:v>HYUNDAI IONIQ</c:v>
                </c:pt>
                <c:pt idx="5">
                  <c:v>VOLKSWAGEN GOLF</c:v>
                </c:pt>
                <c:pt idx="6">
                  <c:v>JAGUAR I-PACE</c:v>
                </c:pt>
                <c:pt idx="7">
                  <c:v>PORSCHE TAYCAN</c:v>
                </c:pt>
                <c:pt idx="8">
                  <c:v>KIA NIRO</c:v>
                </c:pt>
                <c:pt idx="9">
                  <c:v>HYUNDAI KONA</c:v>
                </c:pt>
                <c:pt idx="10">
                  <c:v>NISSAN LEAF</c:v>
                </c:pt>
                <c:pt idx="11">
                  <c:v>AUDI E-TRON</c:v>
                </c:pt>
                <c:pt idx="12">
                  <c:v>TESLA MODEL S</c:v>
                </c:pt>
                <c:pt idx="13">
                  <c:v>CHEVROLET BOLT</c:v>
                </c:pt>
                <c:pt idx="14">
                  <c:v>TESLA MODEL X</c:v>
                </c:pt>
                <c:pt idx="15">
                  <c:v>TESLA MODEL Y</c:v>
                </c:pt>
                <c:pt idx="16">
                  <c:v>TESLA MODEL 3</c:v>
                </c:pt>
              </c:strCache>
            </c:strRef>
          </c:cat>
          <c:val>
            <c:numRef>
              <c:f>Sheet1!$C$2:$C$18</c:f>
              <c:numCache>
                <c:formatCode>General</c:formatCode>
                <c:ptCount val="17"/>
                <c:pt idx="0">
                  <c:v>131</c:v>
                </c:pt>
                <c:pt idx="1">
                  <c:v>198</c:v>
                </c:pt>
                <c:pt idx="2">
                  <c:v>233</c:v>
                </c:pt>
                <c:pt idx="3">
                  <c:v>253</c:v>
                </c:pt>
                <c:pt idx="4">
                  <c:v>357</c:v>
                </c:pt>
                <c:pt idx="5">
                  <c:v>564</c:v>
                </c:pt>
                <c:pt idx="6" formatCode="#,##0">
                  <c:v>1051</c:v>
                </c:pt>
                <c:pt idx="7" formatCode="#,##0">
                  <c:v>1260</c:v>
                </c:pt>
                <c:pt idx="8" formatCode="#,##0">
                  <c:v>1385</c:v>
                </c:pt>
                <c:pt idx="9" formatCode="#,##0">
                  <c:v>1535</c:v>
                </c:pt>
                <c:pt idx="10" formatCode="#,##0">
                  <c:v>2994</c:v>
                </c:pt>
                <c:pt idx="11" formatCode="#,##0">
                  <c:v>3569</c:v>
                </c:pt>
                <c:pt idx="12" formatCode="#,##0">
                  <c:v>7455</c:v>
                </c:pt>
                <c:pt idx="13" formatCode="#,##0">
                  <c:v>8431</c:v>
                </c:pt>
                <c:pt idx="14" formatCode="#,##0">
                  <c:v>10802</c:v>
                </c:pt>
                <c:pt idx="15" formatCode="#,##0">
                  <c:v>15767</c:v>
                </c:pt>
                <c:pt idx="16" formatCode="#,##0">
                  <c:v>61885</c:v>
                </c:pt>
              </c:numCache>
            </c:numRef>
          </c:val>
          <c:extLst>
            <c:ext xmlns:c16="http://schemas.microsoft.com/office/drawing/2014/chart" uri="{C3380CC4-5D6E-409C-BE32-E72D297353CC}">
              <c16:uniqueId val="{00000001-4CBB-48A0-A6B1-0768B3E2F395}"/>
            </c:ext>
          </c:extLst>
        </c:ser>
        <c:dLbls>
          <c:showLegendKey val="0"/>
          <c:showVal val="0"/>
          <c:showCatName val="0"/>
          <c:showSerName val="0"/>
          <c:showPercent val="0"/>
          <c:showBubbleSize val="0"/>
        </c:dLbls>
        <c:gapWidth val="182"/>
        <c:axId val="960392832"/>
        <c:axId val="550172112"/>
      </c:barChart>
      <c:catAx>
        <c:axId val="960392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n-US"/>
          </a:p>
        </c:txPr>
        <c:crossAx val="550172112"/>
        <c:crosses val="autoZero"/>
        <c:auto val="1"/>
        <c:lblAlgn val="ctr"/>
        <c:lblOffset val="100"/>
        <c:noMultiLvlLbl val="0"/>
      </c:catAx>
      <c:valAx>
        <c:axId val="550172112"/>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n-US"/>
          </a:p>
        </c:txPr>
        <c:crossAx val="960392832"/>
        <c:crosses val="autoZero"/>
        <c:crossBetween val="between"/>
      </c:valAx>
      <c:spPr>
        <a:noFill/>
        <a:ln>
          <a:noFill/>
        </a:ln>
        <a:effectLst/>
      </c:spPr>
    </c:plotArea>
    <c:legend>
      <c:legendPos val="b"/>
      <c:layout>
        <c:manualLayout>
          <c:xMode val="edge"/>
          <c:yMode val="edge"/>
          <c:x val="0.36308571070445483"/>
          <c:y val="1.0085506269346155E-3"/>
          <c:w val="0.18389068024513922"/>
          <c:h val="4.257892208545015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4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'Fuel by MeasuresLevel (1)'!$B$14</c:f>
              <c:strCache>
                <c:ptCount val="1"/>
                <c:pt idx="0">
                  <c:v>EV Share of Total New</c:v>
                </c:pt>
              </c:strCache>
            </c:strRef>
          </c:tx>
          <c:spPr>
            <a:ln w="76200" cap="rnd">
              <a:solidFill>
                <a:srgbClr val="00B050"/>
              </a:solidFill>
              <a:round/>
            </a:ln>
            <a:effectLst/>
          </c:spPr>
          <c:marker>
            <c:symbol val="none"/>
          </c:marker>
          <c:cat>
            <c:numRef>
              <c:f>'Fuel by MeasuresLevel (1)'!$A$28:$A$95</c:f>
              <c:numCache>
                <c:formatCode>mmm\-yy</c:formatCode>
                <c:ptCount val="68"/>
                <c:pt idx="0">
                  <c:v>41974</c:v>
                </c:pt>
                <c:pt idx="1">
                  <c:v>42005</c:v>
                </c:pt>
                <c:pt idx="2">
                  <c:v>42036</c:v>
                </c:pt>
                <c:pt idx="3">
                  <c:v>42064</c:v>
                </c:pt>
                <c:pt idx="4">
                  <c:v>42095</c:v>
                </c:pt>
                <c:pt idx="5">
                  <c:v>42125</c:v>
                </c:pt>
                <c:pt idx="6">
                  <c:v>42156</c:v>
                </c:pt>
                <c:pt idx="7">
                  <c:v>42186</c:v>
                </c:pt>
                <c:pt idx="8">
                  <c:v>42217</c:v>
                </c:pt>
                <c:pt idx="9">
                  <c:v>42248</c:v>
                </c:pt>
                <c:pt idx="10">
                  <c:v>42278</c:v>
                </c:pt>
                <c:pt idx="11">
                  <c:v>42309</c:v>
                </c:pt>
                <c:pt idx="12">
                  <c:v>42339</c:v>
                </c:pt>
                <c:pt idx="13">
                  <c:v>42370</c:v>
                </c:pt>
                <c:pt idx="14">
                  <c:v>42401</c:v>
                </c:pt>
                <c:pt idx="15">
                  <c:v>42430</c:v>
                </c:pt>
                <c:pt idx="16">
                  <c:v>42461</c:v>
                </c:pt>
                <c:pt idx="17">
                  <c:v>42491</c:v>
                </c:pt>
                <c:pt idx="18">
                  <c:v>42522</c:v>
                </c:pt>
                <c:pt idx="19">
                  <c:v>42552</c:v>
                </c:pt>
                <c:pt idx="20">
                  <c:v>42583</c:v>
                </c:pt>
                <c:pt idx="21">
                  <c:v>42614</c:v>
                </c:pt>
                <c:pt idx="22">
                  <c:v>42644</c:v>
                </c:pt>
                <c:pt idx="23">
                  <c:v>42675</c:v>
                </c:pt>
                <c:pt idx="24">
                  <c:v>42705</c:v>
                </c:pt>
                <c:pt idx="25">
                  <c:v>42736</c:v>
                </c:pt>
                <c:pt idx="26">
                  <c:v>42767</c:v>
                </c:pt>
                <c:pt idx="27">
                  <c:v>42795</c:v>
                </c:pt>
                <c:pt idx="28">
                  <c:v>42826</c:v>
                </c:pt>
                <c:pt idx="29">
                  <c:v>42856</c:v>
                </c:pt>
                <c:pt idx="30">
                  <c:v>42887</c:v>
                </c:pt>
                <c:pt idx="31">
                  <c:v>42917</c:v>
                </c:pt>
                <c:pt idx="32">
                  <c:v>42948</c:v>
                </c:pt>
                <c:pt idx="33">
                  <c:v>42979</c:v>
                </c:pt>
                <c:pt idx="34">
                  <c:v>43009</c:v>
                </c:pt>
                <c:pt idx="35">
                  <c:v>43040</c:v>
                </c:pt>
                <c:pt idx="36">
                  <c:v>43070</c:v>
                </c:pt>
                <c:pt idx="37">
                  <c:v>43101</c:v>
                </c:pt>
                <c:pt idx="38">
                  <c:v>43132</c:v>
                </c:pt>
                <c:pt idx="39">
                  <c:v>43160</c:v>
                </c:pt>
                <c:pt idx="40">
                  <c:v>43191</c:v>
                </c:pt>
                <c:pt idx="41">
                  <c:v>43221</c:v>
                </c:pt>
                <c:pt idx="42">
                  <c:v>43252</c:v>
                </c:pt>
                <c:pt idx="43">
                  <c:v>43282</c:v>
                </c:pt>
                <c:pt idx="44">
                  <c:v>43313</c:v>
                </c:pt>
                <c:pt idx="45">
                  <c:v>43344</c:v>
                </c:pt>
                <c:pt idx="46">
                  <c:v>43374</c:v>
                </c:pt>
                <c:pt idx="47">
                  <c:v>43405</c:v>
                </c:pt>
                <c:pt idx="48">
                  <c:v>43435</c:v>
                </c:pt>
                <c:pt idx="49">
                  <c:v>43466</c:v>
                </c:pt>
                <c:pt idx="50">
                  <c:v>43497</c:v>
                </c:pt>
                <c:pt idx="51">
                  <c:v>43525</c:v>
                </c:pt>
                <c:pt idx="52">
                  <c:v>43556</c:v>
                </c:pt>
                <c:pt idx="53">
                  <c:v>43586</c:v>
                </c:pt>
                <c:pt idx="54">
                  <c:v>43617</c:v>
                </c:pt>
                <c:pt idx="55">
                  <c:v>43647</c:v>
                </c:pt>
                <c:pt idx="56">
                  <c:v>43678</c:v>
                </c:pt>
                <c:pt idx="57">
                  <c:v>43709</c:v>
                </c:pt>
                <c:pt idx="58">
                  <c:v>43739</c:v>
                </c:pt>
                <c:pt idx="59">
                  <c:v>43770</c:v>
                </c:pt>
                <c:pt idx="60">
                  <c:v>43800</c:v>
                </c:pt>
                <c:pt idx="61">
                  <c:v>43831</c:v>
                </c:pt>
                <c:pt idx="62">
                  <c:v>43862</c:v>
                </c:pt>
                <c:pt idx="63">
                  <c:v>43891</c:v>
                </c:pt>
                <c:pt idx="64">
                  <c:v>43922</c:v>
                </c:pt>
                <c:pt idx="65">
                  <c:v>43952</c:v>
                </c:pt>
                <c:pt idx="66">
                  <c:v>43983</c:v>
                </c:pt>
                <c:pt idx="67">
                  <c:v>44013</c:v>
                </c:pt>
              </c:numCache>
            </c:numRef>
          </c:cat>
          <c:val>
            <c:numRef>
              <c:f>'Fuel by MeasuresLevel (1)'!$B$28:$B$95</c:f>
              <c:numCache>
                <c:formatCode>0.0%</c:formatCode>
                <c:ptCount val="68"/>
                <c:pt idx="0">
                  <c:v>3.2000000000000001E-2</c:v>
                </c:pt>
                <c:pt idx="1">
                  <c:v>2.1999999999999999E-2</c:v>
                </c:pt>
                <c:pt idx="2">
                  <c:v>1.0999999999999999E-2</c:v>
                </c:pt>
                <c:pt idx="3">
                  <c:v>1.2999999999999999E-2</c:v>
                </c:pt>
                <c:pt idx="4">
                  <c:v>0.02</c:v>
                </c:pt>
                <c:pt idx="5">
                  <c:v>2.5999999999999999E-2</c:v>
                </c:pt>
                <c:pt idx="6">
                  <c:v>2.9000000000000001E-2</c:v>
                </c:pt>
                <c:pt idx="7">
                  <c:v>1.6E-2</c:v>
                </c:pt>
                <c:pt idx="8">
                  <c:v>2E-3</c:v>
                </c:pt>
                <c:pt idx="9">
                  <c:v>2E-3</c:v>
                </c:pt>
                <c:pt idx="10">
                  <c:v>2E-3</c:v>
                </c:pt>
                <c:pt idx="11">
                  <c:v>1E-3</c:v>
                </c:pt>
                <c:pt idx="12">
                  <c:v>1E-3</c:v>
                </c:pt>
                <c:pt idx="13">
                  <c:v>2E-3</c:v>
                </c:pt>
                <c:pt idx="14">
                  <c:v>1E-3</c:v>
                </c:pt>
                <c:pt idx="15">
                  <c:v>4.0000000000000001E-3</c:v>
                </c:pt>
                <c:pt idx="16">
                  <c:v>3.0000000000000001E-3</c:v>
                </c:pt>
                <c:pt idx="17">
                  <c:v>1E-3</c:v>
                </c:pt>
                <c:pt idx="18">
                  <c:v>4.0000000000000001E-3</c:v>
                </c:pt>
                <c:pt idx="19">
                  <c:v>3.0000000000000001E-3</c:v>
                </c:pt>
                <c:pt idx="20">
                  <c:v>2E-3</c:v>
                </c:pt>
                <c:pt idx="21">
                  <c:v>4.0000000000000001E-3</c:v>
                </c:pt>
                <c:pt idx="22">
                  <c:v>3.0000000000000001E-3</c:v>
                </c:pt>
                <c:pt idx="23">
                  <c:v>2E-3</c:v>
                </c:pt>
                <c:pt idx="24">
                  <c:v>5.0000000000000001E-3</c:v>
                </c:pt>
                <c:pt idx="25">
                  <c:v>2E-3</c:v>
                </c:pt>
                <c:pt idx="26">
                  <c:v>2E-3</c:v>
                </c:pt>
                <c:pt idx="27">
                  <c:v>4.0000000000000001E-3</c:v>
                </c:pt>
                <c:pt idx="28">
                  <c:v>2E-3</c:v>
                </c:pt>
                <c:pt idx="29">
                  <c:v>2E-3</c:v>
                </c:pt>
                <c:pt idx="30">
                  <c:v>4.0000000000000001E-3</c:v>
                </c:pt>
                <c:pt idx="31">
                  <c:v>2E-3</c:v>
                </c:pt>
                <c:pt idx="32">
                  <c:v>3.0000000000000001E-3</c:v>
                </c:pt>
                <c:pt idx="33">
                  <c:v>5.0000000000000001E-3</c:v>
                </c:pt>
                <c:pt idx="34">
                  <c:v>2E-3</c:v>
                </c:pt>
                <c:pt idx="35">
                  <c:v>2E-3</c:v>
                </c:pt>
                <c:pt idx="36">
                  <c:v>4.0000000000000001E-3</c:v>
                </c:pt>
                <c:pt idx="37">
                  <c:v>2E-3</c:v>
                </c:pt>
                <c:pt idx="38">
                  <c:v>5.0000000000000001E-3</c:v>
                </c:pt>
                <c:pt idx="39">
                  <c:v>8.0000000000000002E-3</c:v>
                </c:pt>
                <c:pt idx="40">
                  <c:v>5.0000000000000001E-3</c:v>
                </c:pt>
                <c:pt idx="41">
                  <c:v>5.0000000000000001E-3</c:v>
                </c:pt>
                <c:pt idx="42">
                  <c:v>7.0000000000000001E-3</c:v>
                </c:pt>
                <c:pt idx="43">
                  <c:v>0.01</c:v>
                </c:pt>
                <c:pt idx="44">
                  <c:v>8.9999999999999993E-3</c:v>
                </c:pt>
                <c:pt idx="45">
                  <c:v>1.2999999999999999E-2</c:v>
                </c:pt>
                <c:pt idx="46">
                  <c:v>0.01</c:v>
                </c:pt>
                <c:pt idx="47">
                  <c:v>0.01</c:v>
                </c:pt>
                <c:pt idx="48">
                  <c:v>1.6E-2</c:v>
                </c:pt>
                <c:pt idx="49">
                  <c:v>3.0000000000000001E-3</c:v>
                </c:pt>
                <c:pt idx="50">
                  <c:v>3.0000000000000001E-3</c:v>
                </c:pt>
                <c:pt idx="51">
                  <c:v>8.9999999999999993E-3</c:v>
                </c:pt>
                <c:pt idx="52">
                  <c:v>7.0000000000000001E-3</c:v>
                </c:pt>
                <c:pt idx="53">
                  <c:v>5.0000000000000001E-3</c:v>
                </c:pt>
                <c:pt idx="54">
                  <c:v>1.2999999999999999E-2</c:v>
                </c:pt>
                <c:pt idx="55">
                  <c:v>8.0000000000000002E-3</c:v>
                </c:pt>
                <c:pt idx="56">
                  <c:v>8.0000000000000002E-3</c:v>
                </c:pt>
                <c:pt idx="57">
                  <c:v>8.9999999999999993E-3</c:v>
                </c:pt>
                <c:pt idx="58">
                  <c:v>0.01</c:v>
                </c:pt>
                <c:pt idx="59">
                  <c:v>7.0000000000000001E-3</c:v>
                </c:pt>
                <c:pt idx="60">
                  <c:v>1.2999999999999999E-2</c:v>
                </c:pt>
                <c:pt idx="61">
                  <c:v>1.0999999999999999E-2</c:v>
                </c:pt>
                <c:pt idx="62">
                  <c:v>5.0000000000000001E-3</c:v>
                </c:pt>
                <c:pt idx="63">
                  <c:v>1.2999999999999999E-2</c:v>
                </c:pt>
                <c:pt idx="64">
                  <c:v>1.0999999999999999E-2</c:v>
                </c:pt>
                <c:pt idx="65">
                  <c:v>4.0000000000000001E-3</c:v>
                </c:pt>
                <c:pt idx="66">
                  <c:v>8.0000000000000002E-3</c:v>
                </c:pt>
                <c:pt idx="67">
                  <c:v>1.4E-2</c:v>
                </c:pt>
              </c:numCache>
            </c:numRef>
          </c:val>
          <c:smooth val="0"/>
          <c:extLst>
            <c:ext xmlns:c16="http://schemas.microsoft.com/office/drawing/2014/chart" uri="{C3380CC4-5D6E-409C-BE32-E72D297353CC}">
              <c16:uniqueId val="{00000000-34AC-432C-9F80-92D5A3E4B3F9}"/>
            </c:ext>
          </c:extLst>
        </c:ser>
        <c:dLbls>
          <c:showLegendKey val="0"/>
          <c:showVal val="0"/>
          <c:showCatName val="0"/>
          <c:showSerName val="0"/>
          <c:showPercent val="0"/>
          <c:showBubbleSize val="0"/>
        </c:dLbls>
        <c:smooth val="0"/>
        <c:axId val="1374618496"/>
        <c:axId val="1336296672"/>
      </c:lineChart>
      <c:dateAx>
        <c:axId val="13746184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336296672"/>
        <c:crosses val="autoZero"/>
        <c:auto val="1"/>
        <c:lblOffset val="100"/>
        <c:baseTimeUnit val="months"/>
      </c:dateAx>
      <c:valAx>
        <c:axId val="133629667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37461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Sheet1!$C$32</c:f>
              <c:strCache>
                <c:ptCount val="1"/>
                <c:pt idx="0">
                  <c:v>Volume</c:v>
                </c:pt>
              </c:strCache>
            </c:strRef>
          </c:tx>
          <c:spPr>
            <a:solidFill>
              <a:schemeClr val="accent1"/>
            </a:solidFill>
            <a:ln>
              <a:noFill/>
            </a:ln>
            <a:effectLst/>
          </c:spPr>
          <c:invertIfNegative val="0"/>
          <c:cat>
            <c:strRef>
              <c:f>Sheet1!$B$33:$B$42</c:f>
              <c:strCache>
                <c:ptCount val="10"/>
                <c:pt idx="0">
                  <c:v>CY 2016</c:v>
                </c:pt>
                <c:pt idx="1">
                  <c:v>CY 2017</c:v>
                </c:pt>
                <c:pt idx="2">
                  <c:v>CY 2018</c:v>
                </c:pt>
                <c:pt idx="3">
                  <c:v>CY 2019</c:v>
                </c:pt>
                <c:pt idx="4">
                  <c:v>CY 2020</c:v>
                </c:pt>
                <c:pt idx="5">
                  <c:v>CY 2021</c:v>
                </c:pt>
                <c:pt idx="6">
                  <c:v>CY 2022</c:v>
                </c:pt>
                <c:pt idx="7">
                  <c:v>CY 2023</c:v>
                </c:pt>
                <c:pt idx="8">
                  <c:v>CY 2024</c:v>
                </c:pt>
                <c:pt idx="9">
                  <c:v>CY 2025</c:v>
                </c:pt>
              </c:strCache>
            </c:strRef>
          </c:cat>
          <c:val>
            <c:numRef>
              <c:f>Sheet1!$C$33:$C$42</c:f>
              <c:numCache>
                <c:formatCode>#,##0</c:formatCode>
                <c:ptCount val="10"/>
                <c:pt idx="0">
                  <c:v>72835</c:v>
                </c:pt>
                <c:pt idx="1">
                  <c:v>100089</c:v>
                </c:pt>
                <c:pt idx="2">
                  <c:v>207374</c:v>
                </c:pt>
                <c:pt idx="3">
                  <c:v>253043</c:v>
                </c:pt>
                <c:pt idx="4">
                  <c:v>331060</c:v>
                </c:pt>
                <c:pt idx="5">
                  <c:v>552732</c:v>
                </c:pt>
                <c:pt idx="6">
                  <c:v>826341</c:v>
                </c:pt>
                <c:pt idx="7">
                  <c:v>1150624</c:v>
                </c:pt>
                <c:pt idx="8">
                  <c:v>1322423</c:v>
                </c:pt>
                <c:pt idx="9">
                  <c:v>1529844</c:v>
                </c:pt>
              </c:numCache>
            </c:numRef>
          </c:val>
          <c:extLst>
            <c:ext xmlns:c16="http://schemas.microsoft.com/office/drawing/2014/chart" uri="{C3380CC4-5D6E-409C-BE32-E72D297353CC}">
              <c16:uniqueId val="{00000000-E774-46A6-A070-2FF718AE81CA}"/>
            </c:ext>
          </c:extLst>
        </c:ser>
        <c:dLbls>
          <c:showLegendKey val="0"/>
          <c:showVal val="0"/>
          <c:showCatName val="0"/>
          <c:showSerName val="0"/>
          <c:showPercent val="0"/>
          <c:showBubbleSize val="0"/>
        </c:dLbls>
        <c:gapWidth val="219"/>
        <c:axId val="1740990688"/>
        <c:axId val="1708449184"/>
      </c:barChart>
      <c:lineChart>
        <c:grouping val="standard"/>
        <c:varyColors val="0"/>
        <c:ser>
          <c:idx val="1"/>
          <c:order val="1"/>
          <c:tx>
            <c:strRef>
              <c:f>Sheet1!$D$32</c:f>
              <c:strCache>
                <c:ptCount val="1"/>
                <c:pt idx="0">
                  <c:v>Share</c:v>
                </c:pt>
              </c:strCache>
            </c:strRef>
          </c:tx>
          <c:spPr>
            <a:ln w="76200" cap="rnd">
              <a:solidFill>
                <a:srgbClr val="00B050"/>
              </a:solidFill>
              <a:round/>
            </a:ln>
            <a:effectLst/>
          </c:spPr>
          <c:marker>
            <c:symbol val="none"/>
          </c:marker>
          <c:cat>
            <c:strRef>
              <c:f>Sheet1!$B$33:$B$42</c:f>
              <c:strCache>
                <c:ptCount val="10"/>
                <c:pt idx="0">
                  <c:v>CY 2016</c:v>
                </c:pt>
                <c:pt idx="1">
                  <c:v>CY 2017</c:v>
                </c:pt>
                <c:pt idx="2">
                  <c:v>CY 2018</c:v>
                </c:pt>
                <c:pt idx="3">
                  <c:v>CY 2019</c:v>
                </c:pt>
                <c:pt idx="4">
                  <c:v>CY 2020</c:v>
                </c:pt>
                <c:pt idx="5">
                  <c:v>CY 2021</c:v>
                </c:pt>
                <c:pt idx="6">
                  <c:v>CY 2022</c:v>
                </c:pt>
                <c:pt idx="7">
                  <c:v>CY 2023</c:v>
                </c:pt>
                <c:pt idx="8">
                  <c:v>CY 2024</c:v>
                </c:pt>
                <c:pt idx="9">
                  <c:v>CY 2025</c:v>
                </c:pt>
              </c:strCache>
            </c:strRef>
          </c:cat>
          <c:val>
            <c:numRef>
              <c:f>Sheet1!$D$33:$D$42</c:f>
              <c:numCache>
                <c:formatCode>0%</c:formatCode>
                <c:ptCount val="10"/>
                <c:pt idx="0">
                  <c:v>4.1498996041656137E-3</c:v>
                </c:pt>
                <c:pt idx="1">
                  <c:v>5.8063027294594409E-3</c:v>
                </c:pt>
                <c:pt idx="2">
                  <c:v>1.1976263696103882E-2</c:v>
                </c:pt>
                <c:pt idx="3">
                  <c:v>1.4818760173355887E-2</c:v>
                </c:pt>
                <c:pt idx="4">
                  <c:v>2.2891926747770533E-2</c:v>
                </c:pt>
                <c:pt idx="5">
                  <c:v>3.5163374900732992E-2</c:v>
                </c:pt>
                <c:pt idx="6">
                  <c:v>5.170824281606777E-2</c:v>
                </c:pt>
                <c:pt idx="7">
                  <c:v>7.1133562564174815E-2</c:v>
                </c:pt>
                <c:pt idx="8">
                  <c:v>8.1656463696911097E-2</c:v>
                </c:pt>
                <c:pt idx="9">
                  <c:v>9.3999538925184464E-2</c:v>
                </c:pt>
              </c:numCache>
            </c:numRef>
          </c:val>
          <c:smooth val="0"/>
          <c:extLst>
            <c:ext xmlns:c16="http://schemas.microsoft.com/office/drawing/2014/chart" uri="{C3380CC4-5D6E-409C-BE32-E72D297353CC}">
              <c16:uniqueId val="{00000001-E774-46A6-A070-2FF718AE81CA}"/>
            </c:ext>
          </c:extLst>
        </c:ser>
        <c:dLbls>
          <c:showLegendKey val="0"/>
          <c:showVal val="0"/>
          <c:showCatName val="0"/>
          <c:showSerName val="0"/>
          <c:showPercent val="0"/>
          <c:showBubbleSize val="0"/>
        </c:dLbls>
        <c:marker val="1"/>
        <c:smooth val="0"/>
        <c:axId val="2019327024"/>
        <c:axId val="2016086608"/>
      </c:lineChart>
      <c:catAx>
        <c:axId val="174099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1708449184"/>
        <c:crosses val="autoZero"/>
        <c:auto val="1"/>
        <c:lblAlgn val="ctr"/>
        <c:lblOffset val="100"/>
        <c:noMultiLvlLbl val="0"/>
      </c:catAx>
      <c:valAx>
        <c:axId val="17084491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1740990688"/>
        <c:crosses val="autoZero"/>
        <c:crossBetween val="between"/>
      </c:valAx>
      <c:valAx>
        <c:axId val="201608660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crossAx val="2019327024"/>
        <c:crosses val="max"/>
        <c:crossBetween val="between"/>
      </c:valAx>
      <c:catAx>
        <c:axId val="2019327024"/>
        <c:scaling>
          <c:orientation val="minMax"/>
        </c:scaling>
        <c:delete val="1"/>
        <c:axPos val="b"/>
        <c:numFmt formatCode="General" sourceLinked="1"/>
        <c:majorTickMark val="out"/>
        <c:minorTickMark val="none"/>
        <c:tickLblPos val="nextTo"/>
        <c:crossAx val="2016086608"/>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lumMod val="50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2D4C403-0756-FD49-A97B-B2BA6ACFE946}" type="datetimeFigureOut">
              <a:rPr lang="en-US" smtClean="0"/>
              <a:t>1/22/2021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ED7F4A4-77A9-DB44-A02C-7FDD1A00FE43}" type="slidenum">
              <a:rPr lang="en-US" smtClean="0"/>
              <a:t>‹#›</a:t>
            </a:fld>
            <a:endParaRPr lang="en-US"/>
          </a:p>
        </p:txBody>
      </p:sp>
    </p:spTree>
    <p:extLst>
      <p:ext uri="{BB962C8B-B14F-4D97-AF65-F5344CB8AC3E}">
        <p14:creationId xmlns:p14="http://schemas.microsoft.com/office/powerpoint/2010/main" val="145768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32770" indent="-232770" defTabSz="931083" eaLnBrk="1" hangingPunct="1">
              <a:spcBef>
                <a:spcPts val="0"/>
              </a:spcBef>
              <a:buFont typeface="Arial" charset="0"/>
              <a:buChar char="•"/>
              <a:defRPr/>
            </a:pPr>
            <a:r>
              <a:rPr lang="en-US" dirty="0">
                <a:latin typeface="Arial" pitchFamily="34" charset="0"/>
                <a:ea typeface="ＭＳ Ｐゴシック" pitchFamily="-65" charset="-128"/>
                <a:cs typeface="Arial" pitchFamily="34" charset="0"/>
              </a:rPr>
              <a:t>HEVs, such as the Toyota Prius, are powered by an internal combustion engine (using conventional or alternative fuel) and an electric motor that uses energy stored in a battery. HEVs do not need to be plugged in. Battery charging occurs through regenerative braking.  </a:t>
            </a:r>
          </a:p>
          <a:p>
            <a:pPr defTabSz="931083" eaLnBrk="1" hangingPunct="1">
              <a:spcBef>
                <a:spcPts val="0"/>
              </a:spcBef>
              <a:defRPr/>
            </a:pPr>
            <a:endParaRPr lang="en-US" dirty="0">
              <a:latin typeface="Arial" pitchFamily="34" charset="0"/>
              <a:ea typeface="ＭＳ Ｐゴシック" pitchFamily="-65" charset="-128"/>
              <a:cs typeface="Arial" pitchFamily="34" charset="0"/>
            </a:endParaRPr>
          </a:p>
          <a:p>
            <a:pPr marL="232770" indent="-232770" defTabSz="931083" eaLnBrk="1" hangingPunct="1">
              <a:spcBef>
                <a:spcPts val="0"/>
              </a:spcBef>
              <a:buFont typeface="Arial" charset="0"/>
              <a:buChar char="•"/>
              <a:defRPr/>
            </a:pPr>
            <a:r>
              <a:rPr lang="en-US" dirty="0">
                <a:latin typeface="Arial" pitchFamily="34" charset="0"/>
                <a:ea typeface="ＭＳ Ｐゴシック" pitchFamily="-65" charset="-128"/>
                <a:cs typeface="Arial" pitchFamily="34" charset="0"/>
              </a:rPr>
              <a:t>PHEVs use batteries to power an electric motor and use another fuel, such as gasoline or diesel, to power an internal combustion engine. PHEVs, such as the Chevrolet Volt, can also be referred to as extended range electric vehicles (EREVs). As their name implies, PHEVs can be plugged in to charge the battery. Depending on the type of PHEV, the vehicle may be powered by the battery, the internal combustion engine or a combination of both.  A Chevy Volt can run on the battery or a combination of the battery and internal combustion engine. A Plug-In Prius can run on battery or the internal combustion engine.  </a:t>
            </a:r>
          </a:p>
          <a:p>
            <a:pPr marL="232770" indent="-232770" defTabSz="931083" eaLnBrk="1" hangingPunct="1">
              <a:spcBef>
                <a:spcPts val="0"/>
              </a:spcBef>
              <a:buFont typeface="Arial" charset="0"/>
              <a:buChar char="•"/>
              <a:defRPr/>
            </a:pPr>
            <a:endParaRPr lang="en-US" dirty="0">
              <a:latin typeface="Arial" pitchFamily="34" charset="0"/>
              <a:ea typeface="ＭＳ Ｐゴシック" pitchFamily="-65" charset="-128"/>
              <a:cs typeface="Arial" pitchFamily="34" charset="0"/>
            </a:endParaRPr>
          </a:p>
          <a:p>
            <a:pPr marL="232770" indent="-232770" defTabSz="931083" eaLnBrk="1" hangingPunct="1">
              <a:spcBef>
                <a:spcPts val="0"/>
              </a:spcBef>
              <a:buFont typeface="Arial" charset="0"/>
              <a:buChar char="•"/>
              <a:defRPr/>
            </a:pPr>
            <a:r>
              <a:rPr lang="en-US" dirty="0">
                <a:latin typeface="Arial" pitchFamily="34" charset="0"/>
                <a:ea typeface="ＭＳ Ｐゴシック" pitchFamily="-65" charset="-128"/>
                <a:cs typeface="Arial" pitchFamily="34" charset="0"/>
              </a:rPr>
              <a:t>EVs, such as the Nissan Leaf, use a battery to store the electrical energy that powers the motor. EVs are sometimes referred to as battery electric vehicles (BEVs). EV batteries are charged by plugging the vehicle in to an electric power source and do not use any other source of fuel.</a:t>
            </a:r>
          </a:p>
          <a:p>
            <a:pPr marL="232770" indent="-232770" defTabSz="931083" eaLnBrk="1" hangingPunct="1">
              <a:spcBef>
                <a:spcPts val="0"/>
              </a:spcBef>
              <a:buFont typeface="Arial" charset="0"/>
              <a:buChar char="•"/>
              <a:defRPr/>
            </a:pPr>
            <a:endParaRPr lang="en-US" dirty="0">
              <a:latin typeface="Arial" pitchFamily="34" charset="0"/>
              <a:ea typeface="ＭＳ Ｐゴシック" pitchFamily="-65" charset="-128"/>
              <a:cs typeface="Arial" pitchFamily="34" charset="0"/>
            </a:endParaRPr>
          </a:p>
          <a:p>
            <a:pPr defTabSz="931083" eaLnBrk="1" hangingPunct="1">
              <a:spcBef>
                <a:spcPts val="0"/>
              </a:spcBef>
              <a:defRPr/>
            </a:pPr>
            <a:r>
              <a:rPr lang="en-US" b="1" dirty="0">
                <a:ea typeface="ＭＳ Ｐゴシック" pitchFamily="-108" charset="-128"/>
                <a:cs typeface="Arial Narrow"/>
              </a:rPr>
              <a:t>(Images: </a:t>
            </a:r>
            <a:r>
              <a:rPr lang="en-US" dirty="0">
                <a:ea typeface="ＭＳ Ｐゴシック" pitchFamily="-108" charset="-128"/>
                <a:cs typeface="Arial Narrow"/>
              </a:rPr>
              <a:t>NREL Image Gallery #24508, #18563, #)</a:t>
            </a:r>
            <a:endParaRPr lang="en-US" dirty="0">
              <a:solidFill>
                <a:srgbClr val="FFFFFF"/>
              </a:solidFill>
              <a:ea typeface="ＭＳ Ｐゴシック" pitchFamily="-108" charset="-128"/>
              <a:cs typeface="Arial Narrow"/>
            </a:endParaRPr>
          </a:p>
          <a:p>
            <a:pPr defTabSz="931083" eaLnBrk="1" hangingPunct="1">
              <a:spcBef>
                <a:spcPts val="0"/>
              </a:spcBef>
              <a:defRPr/>
            </a:pPr>
            <a:endParaRPr lang="en-US" dirty="0">
              <a:latin typeface="Arial" pitchFamily="34" charset="0"/>
              <a:ea typeface="ＭＳ Ｐゴシック" pitchFamily="-65" charset="-128"/>
              <a:cs typeface="Arial" pitchFamily="34" charset="0"/>
            </a:endParaRPr>
          </a:p>
          <a:p>
            <a:pPr marL="232770" indent="-232770" defTabSz="931083" eaLnBrk="1" hangingPunct="1">
              <a:spcBef>
                <a:spcPts val="0"/>
              </a:spcBef>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0279E6-3765-48BE-94F0-023EB9B6C9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4CDFC0D2-6F34-446D-8BB9-9CD9105A5013}"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630012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DFC0D2-6F34-446D-8BB9-9CD9105A5013}"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50226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DFC0D2-6F34-446D-8BB9-9CD9105A5013}"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71413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4CDFC0D2-6F34-446D-8BB9-9CD9105A5013}"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42888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Non-considerers are reluctant in EV consideration as 2 major factors – Cost and Charging/Battery perceptions- are roadblocks.</a:t>
            </a:r>
          </a:p>
        </p:txBody>
      </p:sp>
      <p:sp>
        <p:nvSpPr>
          <p:cNvPr id="4" name="Slide Number Placeholder 3"/>
          <p:cNvSpPr>
            <a:spLocks noGrp="1"/>
          </p:cNvSpPr>
          <p:nvPr>
            <p:ph type="sldNum" sz="quarter" idx="10"/>
          </p:nvPr>
        </p:nvSpPr>
        <p:spPr/>
        <p:txBody>
          <a:bodyPr/>
          <a:lstStyle/>
          <a:p>
            <a:fld id="{C822B1E7-694C-A54B-B0DB-38D0AA2579B0}" type="slidenum">
              <a:rPr lang="en-US" smtClean="0"/>
              <a:pPr/>
              <a:t>18</a:t>
            </a:fld>
            <a:endParaRPr lang="en-US"/>
          </a:p>
        </p:txBody>
      </p:sp>
    </p:spTree>
    <p:extLst>
      <p:ext uri="{BB962C8B-B14F-4D97-AF65-F5344CB8AC3E}">
        <p14:creationId xmlns:p14="http://schemas.microsoft.com/office/powerpoint/2010/main" val="349736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22B1E7-694C-A54B-B0DB-38D0AA2579B0}" type="slidenum">
              <a:rPr lang="en-US" smtClean="0"/>
              <a:pPr/>
              <a:t>19</a:t>
            </a:fld>
            <a:endParaRPr lang="en-US"/>
          </a:p>
        </p:txBody>
      </p:sp>
    </p:spTree>
    <p:extLst>
      <p:ext uri="{BB962C8B-B14F-4D97-AF65-F5344CB8AC3E}">
        <p14:creationId xmlns:p14="http://schemas.microsoft.com/office/powerpoint/2010/main" val="29236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Nitzan</a:t>
            </a:r>
            <a:r>
              <a:rPr lang="en-US" dirty="0"/>
              <a:t> </a:t>
            </a:r>
          </a:p>
          <a:p>
            <a:r>
              <a:rPr lang="en-US" dirty="0"/>
              <a:t>(we may add a slide on cost-effectiveness today)</a:t>
            </a:r>
          </a:p>
        </p:txBody>
      </p:sp>
      <p:sp>
        <p:nvSpPr>
          <p:cNvPr id="4" name="Slide Number Placeholder 3"/>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3B11B-B65C-4B9F-A372-8CA9B2E00C4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02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65 MW Large Standalone BESS:  Battery Energy Storage Systems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Transmission studies and vendor selection activities are in progress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Georgia Power anticipates filing the project plan with the PSC in Spring 2021</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Expected Commercial Operation Date (“COD”) in the Fall of 2023</a:t>
            </a:r>
          </a:p>
          <a:p>
            <a:r>
              <a:rPr lang="en-US" sz="1200" kern="1200" dirty="0">
                <a:solidFill>
                  <a:schemeClr val="tx1"/>
                </a:solidFill>
                <a:effectLst/>
                <a:latin typeface="+mn-lt"/>
                <a:ea typeface="+mn-ea"/>
                <a:cs typeface="+mn-cs"/>
              </a:rPr>
              <a:t>Solar + 13 MW Storage:</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Site identification and technology assessments have begun; selection criteria based on minimizing cost and maximizing operational benefits and learning opportunities </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Vendor selection is expected to occur in early 2021</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Expected Commercial Operation Date (“COD”) in 2024</a:t>
            </a:r>
          </a:p>
          <a:p>
            <a:r>
              <a:rPr lang="en-US" sz="1200" kern="1200" dirty="0">
                <a:solidFill>
                  <a:schemeClr val="tx1"/>
                </a:solidFill>
                <a:effectLst/>
                <a:latin typeface="+mn-lt"/>
                <a:ea typeface="+mn-ea"/>
                <a:cs typeface="+mn-cs"/>
              </a:rPr>
              <a:t>2 MW Small Standalone BESS: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Candidate site feasibility analysis is underway </a:t>
            </a:r>
            <a:r>
              <a:rPr lang="en-US" sz="1200" strike="sng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These studies first evaluate the charging capability of the feeders to prevent negatively impacting reliability. </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Subsequently, a BESS use case study will be performed to simulate operation of the BESS on the distribution feeder. </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Results of this study will conclude which use case applications the BESS can perform, and the BESS capacity size required to complete the function.</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Candidate sites that rank highest in both analyses and provide a low site development cost will make the short list for final site consideration. </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Project(s) expected Commercial Operation Date (“COD”) is expected in 2022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1625-F875-4487-9855-CF2F71E84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21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cost-benefit analysis will be conducted</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GPC will also analyze the effect of second-use EV batteries in such a system and keep track of battery degradation</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“Georgia Power shall develop a pilot project utilizing used lithium ion batteries for a grid-connected charging system for electric vehicles. The goal for the pilot shall include keeping charging of clean electric vehicles affordable and insulating the grid from spikes in electricity demand. The cost of the pilot shall not exceed $250,000.”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schemeClr val="tx1">
                  <a:lumMod val="50000"/>
                  <a:lumOff val="50000"/>
                </a:schemeClr>
              </a:solidFill>
              <a:effectLst/>
              <a:uLnTx/>
              <a:uFillTx/>
              <a:latin typeface="Aria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lumMod val="50000"/>
                    <a:lumOff val="50000"/>
                  </a:schemeClr>
                </a:solidFill>
                <a:effectLst/>
                <a:uLnTx/>
                <a:uFillTx/>
                <a:latin typeface="Arial"/>
                <a:ea typeface="Calibri" panose="020F0502020204030204" pitchFamily="34" charset="0"/>
              </a:rPr>
              <a:t>Southern Research should begin construction later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schemeClr val="tx1">
                  <a:lumMod val="50000"/>
                  <a:lumOff val="50000"/>
                </a:schemeClr>
              </a:solidFill>
              <a:effectLst/>
              <a:uLnTx/>
              <a:uFillTx/>
              <a:latin typeface="Aria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tx1">
                  <a:lumMod val="50000"/>
                  <a:lumOff val="50000"/>
                </a:schemeClr>
              </a:solidFill>
              <a:effectLst/>
              <a:uLnTx/>
              <a:uFillTx/>
              <a:latin typeface="Arial"/>
              <a:ea typeface="Calibri" panose="020F0502020204030204" pitchFamily="34" charset="0"/>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5FDB103E-A829-435B-B8AD-D530069DA52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54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C94A01-48C5-4D3A-964E-D11109DC6E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08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C94A01-48C5-4D3A-964E-D11109DC6E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40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4CDFC0D2-6F34-446D-8BB9-9CD9105A5013}"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276333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DFC0D2-6F34-446D-8BB9-9CD9105A5013}"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19173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4CDFC0D2-6F34-446D-8BB9-9CD9105A5013}"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88098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1" y="0"/>
            <a:ext cx="12192000" cy="6858000"/>
          </a:xfrm>
          <a:prstGeom prst="rect">
            <a:avLst/>
          </a:prstGeom>
        </p:spPr>
        <p:txBody>
          <a:bodyPr anchor="ctr"/>
          <a:lstStyle>
            <a:lvl1pPr marL="0" indent="0" algn="ctr">
              <a:buNone/>
              <a:defRPr/>
            </a:lvl1pPr>
          </a:lstStyle>
          <a:p>
            <a:endParaRPr lang="en-US"/>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483476" y="2181886"/>
            <a:ext cx="4812789" cy="872994"/>
          </a:xfrm>
          <a:prstGeom prst="rect">
            <a:avLst/>
          </a:prstGeom>
        </p:spPr>
        <p:txBody>
          <a:bodyPr vert="horz" lIns="91390" tIns="45695" rIns="91390" bIns="45695" rtlCol="0" anchor="b" anchorCtr="0">
            <a:noAutofit/>
          </a:bodyPr>
          <a:lstStyle>
            <a:lvl1pPr algn="l">
              <a:lnSpc>
                <a:spcPct val="90000"/>
              </a:lnSpc>
              <a:defRPr sz="2799" b="1" i="0">
                <a:solidFill>
                  <a:schemeClr val="tx2"/>
                </a:solidFill>
                <a:latin typeface="+mn-lt"/>
                <a:cs typeface="Arial" panose="020B0604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483477" y="3054880"/>
            <a:ext cx="4813418" cy="298450"/>
          </a:xfrm>
          <a:prstGeom prst="rect">
            <a:avLst/>
          </a:prstGeom>
        </p:spPr>
        <p:txBody>
          <a:bodyPr/>
          <a:lstStyle>
            <a:lvl1pPr marL="0" indent="0">
              <a:buNone/>
              <a:defRPr sz="1400" spc="300">
                <a:solidFill>
                  <a:schemeClr val="bg1">
                    <a:lumMod val="65000"/>
                  </a:schemeClr>
                </a:solidFill>
              </a:defRPr>
            </a:lvl1pPr>
          </a:lstStyle>
          <a:p>
            <a:pPr lvl="0"/>
            <a:r>
              <a:rPr lang="en-US"/>
              <a:t>EDIT MASTER TEXT STYLES</a:t>
            </a:r>
          </a:p>
        </p:txBody>
      </p:sp>
      <p:sp>
        <p:nvSpPr>
          <p:cNvPr id="5" name="Slide Number Placeholder 2">
            <a:extLst>
              <a:ext uri="{FF2B5EF4-FFF2-40B4-BE49-F238E27FC236}">
                <a16:creationId xmlns:a16="http://schemas.microsoft.com/office/drawing/2014/main" id="{49ED4169-4AC5-944A-BE14-152DB0EA0B6B}"/>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29826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01 - Ro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B90A64-B292-A94D-BDAD-C41515E8C988}"/>
              </a:ext>
            </a:extLst>
          </p:cNvPr>
          <p:cNvSpPr/>
          <p:nvPr userDrawn="1"/>
        </p:nvSpPr>
        <p:spPr>
          <a:xfrm>
            <a:off x="1" y="2"/>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16" name="Group 15">
            <a:extLst>
              <a:ext uri="{FF2B5EF4-FFF2-40B4-BE49-F238E27FC236}">
                <a16:creationId xmlns:a16="http://schemas.microsoft.com/office/drawing/2014/main" id="{77D67A0B-0173-7C41-B0C0-8F54F49FF5BB}"/>
              </a:ext>
            </a:extLst>
          </p:cNvPr>
          <p:cNvGrpSpPr/>
          <p:nvPr userDrawn="1"/>
        </p:nvGrpSpPr>
        <p:grpSpPr>
          <a:xfrm>
            <a:off x="-4167338" y="1"/>
            <a:ext cx="19879872" cy="7336205"/>
            <a:chOff x="-4166253" y="0"/>
            <a:chExt cx="19874695" cy="7336205"/>
          </a:xfrm>
        </p:grpSpPr>
        <p:sp>
          <p:nvSpPr>
            <p:cNvPr id="17" name="Parallelogram 16">
              <a:extLst>
                <a:ext uri="{FF2B5EF4-FFF2-40B4-BE49-F238E27FC236}">
                  <a16:creationId xmlns:a16="http://schemas.microsoft.com/office/drawing/2014/main" id="{D843BE5A-7B98-4846-94B7-A376EED09AA4}"/>
                </a:ext>
              </a:extLst>
            </p:cNvPr>
            <p:cNvSpPr/>
            <p:nvPr/>
          </p:nvSpPr>
          <p:spPr>
            <a:xfrm>
              <a:off x="3578063" y="4288760"/>
              <a:ext cx="3182209"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Parallelogram 18">
              <a:extLst>
                <a:ext uri="{FF2B5EF4-FFF2-40B4-BE49-F238E27FC236}">
                  <a16:creationId xmlns:a16="http://schemas.microsoft.com/office/drawing/2014/main" id="{10349234-96D3-4649-A683-5F7EB5075180}"/>
                </a:ext>
              </a:extLst>
            </p:cNvPr>
            <p:cNvSpPr/>
            <p:nvPr/>
          </p:nvSpPr>
          <p:spPr>
            <a:xfrm>
              <a:off x="-316680"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1" name="Parallelogram 20">
              <a:extLst>
                <a:ext uri="{FF2B5EF4-FFF2-40B4-BE49-F238E27FC236}">
                  <a16:creationId xmlns:a16="http://schemas.microsoft.com/office/drawing/2014/main" id="{5B2903C9-6E4F-A544-A046-90919644C902}"/>
                </a:ext>
              </a:extLst>
            </p:cNvPr>
            <p:cNvSpPr/>
            <p:nvPr/>
          </p:nvSpPr>
          <p:spPr>
            <a:xfrm>
              <a:off x="1585814" y="899"/>
              <a:ext cx="4975442" cy="2571521"/>
            </a:xfrm>
            <a:prstGeom prst="parallelogram">
              <a:avLst>
                <a:gd name="adj" fmla="val 44732"/>
              </a:avLst>
            </a:prstGeom>
            <a:gradFill>
              <a:gsLst>
                <a:gs pos="0">
                  <a:schemeClr val="tx2"/>
                </a:gs>
                <a:gs pos="99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Parallelogram 21">
              <a:extLst>
                <a:ext uri="{FF2B5EF4-FFF2-40B4-BE49-F238E27FC236}">
                  <a16:creationId xmlns:a16="http://schemas.microsoft.com/office/drawing/2014/main" id="{14513D32-2E8A-6E47-A62D-44D04F7B3A47}"/>
                </a:ext>
              </a:extLst>
            </p:cNvPr>
            <p:cNvSpPr/>
            <p:nvPr/>
          </p:nvSpPr>
          <p:spPr>
            <a:xfrm>
              <a:off x="9566617" y="4288760"/>
              <a:ext cx="4439127"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Parallelogram 22">
              <a:extLst>
                <a:ext uri="{FF2B5EF4-FFF2-40B4-BE49-F238E27FC236}">
                  <a16:creationId xmlns:a16="http://schemas.microsoft.com/office/drawing/2014/main" id="{4EE37B59-F723-8541-9887-584A79DD14FF}"/>
                </a:ext>
              </a:extLst>
            </p:cNvPr>
            <p:cNvSpPr/>
            <p:nvPr/>
          </p:nvSpPr>
          <p:spPr>
            <a:xfrm>
              <a:off x="-4166253" y="4288760"/>
              <a:ext cx="4937971"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4" name="Parallelogram 23">
              <a:extLst>
                <a:ext uri="{FF2B5EF4-FFF2-40B4-BE49-F238E27FC236}">
                  <a16:creationId xmlns:a16="http://schemas.microsoft.com/office/drawing/2014/main" id="{9E2AE8E3-63D9-DA45-808A-779E69EFDEDD}"/>
                </a:ext>
              </a:extLst>
            </p:cNvPr>
            <p:cNvSpPr/>
            <p:nvPr/>
          </p:nvSpPr>
          <p:spPr>
            <a:xfrm rot="10800000">
              <a:off x="-2378537" y="0"/>
              <a:ext cx="5050372" cy="2571521"/>
            </a:xfrm>
            <a:prstGeom prst="parallelogram">
              <a:avLst>
                <a:gd name="adj" fmla="val 44732"/>
              </a:avLst>
            </a:prstGeom>
            <a:gradFill>
              <a:gsLst>
                <a:gs pos="0">
                  <a:schemeClr val="bg2">
                    <a:alpha val="0"/>
                  </a:schemeClr>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5" name="Parallelogram 24">
              <a:extLst>
                <a:ext uri="{FF2B5EF4-FFF2-40B4-BE49-F238E27FC236}">
                  <a16:creationId xmlns:a16="http://schemas.microsoft.com/office/drawing/2014/main" id="{F0FF6B09-530C-B040-A69E-D319FC56D6B0}"/>
                </a:ext>
              </a:extLst>
            </p:cNvPr>
            <p:cNvSpPr/>
            <p:nvPr/>
          </p:nvSpPr>
          <p:spPr>
            <a:xfrm>
              <a:off x="5671874"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6" name="Parallelogram 25">
              <a:extLst>
                <a:ext uri="{FF2B5EF4-FFF2-40B4-BE49-F238E27FC236}">
                  <a16:creationId xmlns:a16="http://schemas.microsoft.com/office/drawing/2014/main" id="{1960E4C5-DF18-0D45-B672-E3C305B199D5}"/>
                </a:ext>
              </a:extLst>
            </p:cNvPr>
            <p:cNvSpPr/>
            <p:nvPr/>
          </p:nvSpPr>
          <p:spPr>
            <a:xfrm>
              <a:off x="7513566" y="899"/>
              <a:ext cx="4975442" cy="2571521"/>
            </a:xfrm>
            <a:prstGeom prst="parallelogram">
              <a:avLst>
                <a:gd name="adj" fmla="val 44732"/>
              </a:avLst>
            </a:prstGeom>
            <a:gradFill>
              <a:gsLst>
                <a:gs pos="0">
                  <a:schemeClr val="tx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27" name="Picture 26">
              <a:extLst>
                <a:ext uri="{FF2B5EF4-FFF2-40B4-BE49-F238E27FC236}">
                  <a16:creationId xmlns:a16="http://schemas.microsoft.com/office/drawing/2014/main" id="{028C76B0-F4AD-1D44-B91D-909DDC7FEA80}"/>
                </a:ext>
              </a:extLst>
            </p:cNvPr>
            <p:cNvPicPr>
              <a:picLocks noChangeAspect="1"/>
            </p:cNvPicPr>
            <p:nvPr/>
          </p:nvPicPr>
          <p:blipFill>
            <a:blip r:embed="rId2">
              <a:alphaModFix amt="0"/>
            </a:blip>
            <a:stretch>
              <a:fillRect/>
            </a:stretch>
          </p:blipFill>
          <p:spPr>
            <a:xfrm>
              <a:off x="-1731984" y="4399589"/>
              <a:ext cx="1800415" cy="352036"/>
            </a:xfrm>
            <a:prstGeom prst="rect">
              <a:avLst/>
            </a:prstGeom>
          </p:spPr>
        </p:pic>
        <p:grpSp>
          <p:nvGrpSpPr>
            <p:cNvPr id="28" name="Group 27">
              <a:extLst>
                <a:ext uri="{FF2B5EF4-FFF2-40B4-BE49-F238E27FC236}">
                  <a16:creationId xmlns:a16="http://schemas.microsoft.com/office/drawing/2014/main" id="{DB072E38-044B-524C-891D-813A43906300}"/>
                </a:ext>
              </a:extLst>
            </p:cNvPr>
            <p:cNvGrpSpPr/>
            <p:nvPr/>
          </p:nvGrpSpPr>
          <p:grpSpPr>
            <a:xfrm>
              <a:off x="5475235" y="893"/>
              <a:ext cx="3124352" cy="2571521"/>
              <a:chOff x="5474824" y="-1"/>
              <a:chExt cx="3125166" cy="2572191"/>
            </a:xfrm>
          </p:grpSpPr>
          <p:sp>
            <p:nvSpPr>
              <p:cNvPr id="34" name="Parallelogram 33">
                <a:extLst>
                  <a:ext uri="{FF2B5EF4-FFF2-40B4-BE49-F238E27FC236}">
                    <a16:creationId xmlns:a16="http://schemas.microsoft.com/office/drawing/2014/main" id="{09C99758-CB2D-F644-9B19-9441E2D6F220}"/>
                  </a:ext>
                </a:extLst>
              </p:cNvPr>
              <p:cNvSpPr/>
              <p:nvPr/>
            </p:nvSpPr>
            <p:spPr>
              <a:xfrm rot="10800000">
                <a:off x="5474824" y="-1"/>
                <a:ext cx="3125166"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5" name="Oval 34">
                <a:extLst>
                  <a:ext uri="{FF2B5EF4-FFF2-40B4-BE49-F238E27FC236}">
                    <a16:creationId xmlns:a16="http://schemas.microsoft.com/office/drawing/2014/main" id="{9A8BC698-0112-5245-A846-B4FA16B877D4}"/>
                  </a:ext>
                </a:extLst>
              </p:cNvPr>
              <p:cNvSpPr/>
              <p:nvPr/>
            </p:nvSpPr>
            <p:spPr>
              <a:xfrm>
                <a:off x="6748042" y="414867"/>
                <a:ext cx="194733" cy="1947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grpSp>
          <p:nvGrpSpPr>
            <p:cNvPr id="29" name="Group 28">
              <a:extLst>
                <a:ext uri="{FF2B5EF4-FFF2-40B4-BE49-F238E27FC236}">
                  <a16:creationId xmlns:a16="http://schemas.microsoft.com/office/drawing/2014/main" id="{F814D015-F89B-7E42-86E5-1E954129DF3C}"/>
                </a:ext>
              </a:extLst>
            </p:cNvPr>
            <p:cNvGrpSpPr/>
            <p:nvPr/>
          </p:nvGrpSpPr>
          <p:grpSpPr>
            <a:xfrm>
              <a:off x="11402989" y="894"/>
              <a:ext cx="4305453" cy="2571521"/>
              <a:chOff x="11405959" y="0"/>
              <a:chExt cx="4306575" cy="2572191"/>
            </a:xfrm>
          </p:grpSpPr>
          <p:sp>
            <p:nvSpPr>
              <p:cNvPr id="32" name="Parallelogram 31">
                <a:extLst>
                  <a:ext uri="{FF2B5EF4-FFF2-40B4-BE49-F238E27FC236}">
                    <a16:creationId xmlns:a16="http://schemas.microsoft.com/office/drawing/2014/main" id="{18319B85-A9B5-DB43-95C7-96738B0863EC}"/>
                  </a:ext>
                </a:extLst>
              </p:cNvPr>
              <p:cNvSpPr/>
              <p:nvPr/>
            </p:nvSpPr>
            <p:spPr>
              <a:xfrm rot="10800000">
                <a:off x="11405959" y="0"/>
                <a:ext cx="4306575"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Oval 32">
                <a:extLst>
                  <a:ext uri="{FF2B5EF4-FFF2-40B4-BE49-F238E27FC236}">
                    <a16:creationId xmlns:a16="http://schemas.microsoft.com/office/drawing/2014/main" id="{BCB2B5CA-09CC-824D-84B9-5FCEA3D6FD0A}"/>
                  </a:ext>
                </a:extLst>
              </p:cNvPr>
              <p:cNvSpPr/>
              <p:nvPr/>
            </p:nvSpPr>
            <p:spPr>
              <a:xfrm>
                <a:off x="12869333" y="220133"/>
                <a:ext cx="194734" cy="194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30" name="Parallelogram 29">
              <a:extLst>
                <a:ext uri="{FF2B5EF4-FFF2-40B4-BE49-F238E27FC236}">
                  <a16:creationId xmlns:a16="http://schemas.microsoft.com/office/drawing/2014/main" id="{90C23C7B-4A63-8C47-84B0-F5AD161A9AF6}"/>
                </a:ext>
              </a:extLst>
            </p:cNvPr>
            <p:cNvSpPr/>
            <p:nvPr/>
          </p:nvSpPr>
          <p:spPr>
            <a:xfrm rot="10800000">
              <a:off x="3383910" y="6864363"/>
              <a:ext cx="6057256" cy="468650"/>
            </a:xfrm>
            <a:prstGeom prst="parallelogram">
              <a:avLst>
                <a:gd name="adj" fmla="val 44732"/>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t>       </a:t>
              </a:r>
            </a:p>
          </p:txBody>
        </p:sp>
        <p:sp>
          <p:nvSpPr>
            <p:cNvPr id="31" name="TextBox 30">
              <a:extLst>
                <a:ext uri="{FF2B5EF4-FFF2-40B4-BE49-F238E27FC236}">
                  <a16:creationId xmlns:a16="http://schemas.microsoft.com/office/drawing/2014/main" id="{849A6DED-53D4-3846-B00E-D29663439F56}"/>
                </a:ext>
              </a:extLst>
            </p:cNvPr>
            <p:cNvSpPr txBox="1"/>
            <p:nvPr/>
          </p:nvSpPr>
          <p:spPr>
            <a:xfrm>
              <a:off x="3639852" y="6874660"/>
              <a:ext cx="4304875" cy="461545"/>
            </a:xfrm>
            <a:prstGeom prst="rect">
              <a:avLst/>
            </a:prstGeom>
            <a:noFill/>
          </p:spPr>
          <p:txBody>
            <a:bodyPr wrap="square" lIns="0" rIns="0" rtlCol="0">
              <a:spAutoFit/>
            </a:bodyPr>
            <a:lstStyle/>
            <a:p>
              <a:r>
                <a:rPr lang="en-US" sz="2399">
                  <a:solidFill>
                    <a:schemeClr val="tx2">
                      <a:alpha val="0"/>
                    </a:schemeClr>
                  </a:solidFill>
                  <a:latin typeface="Helvetica Neue" panose="02000503000000020004" pitchFamily="2" charset="0"/>
                  <a:ea typeface="Helvetica Neue" panose="02000503000000020004" pitchFamily="2" charset="0"/>
                  <a:cs typeface="Helvetica Neue" panose="02000503000000020004" pitchFamily="2" charset="0"/>
                </a:rPr>
                <a:t>GLOBAL TOWN HALL</a:t>
              </a:r>
            </a:p>
          </p:txBody>
        </p:sp>
      </p:grpSp>
      <p:sp>
        <p:nvSpPr>
          <p:cNvPr id="6" name="Rectangle 5"/>
          <p:cNvSpPr>
            <a:spLocks noChangeArrowheads="1"/>
          </p:cNvSpPr>
          <p:nvPr userDrawn="1"/>
        </p:nvSpPr>
        <p:spPr bwMode="auto">
          <a:xfrm>
            <a:off x="11636231" y="0"/>
            <a:ext cx="555770" cy="6858000"/>
          </a:xfrm>
          <a:prstGeom prst="rect">
            <a:avLst/>
          </a:prstGeom>
          <a:noFill/>
          <a:ln w="9525">
            <a:noFill/>
            <a:miter lim="800000"/>
            <a:headEnd/>
            <a:tailEnd/>
          </a:ln>
          <a:effectLst/>
        </p:spPr>
        <p:txBody>
          <a:bodyPr anchor="ctr"/>
          <a:lstStyle/>
          <a:p>
            <a:pPr algn="ctr" defTabSz="609265" fontAlgn="auto">
              <a:spcBef>
                <a:spcPts val="0"/>
              </a:spcBef>
              <a:spcAft>
                <a:spcPts val="0"/>
              </a:spcAft>
              <a:defRPr/>
            </a:pPr>
            <a:endParaRPr lang="en-US" sz="1800">
              <a:solidFill>
                <a:schemeClr val="lt1"/>
              </a:solidFill>
              <a:latin typeface="+mn-lt"/>
              <a:ea typeface="+mn-ea"/>
            </a:endParaRPr>
          </a:p>
        </p:txBody>
      </p:sp>
      <p:grpSp>
        <p:nvGrpSpPr>
          <p:cNvPr id="36" name="Group 35">
            <a:extLst>
              <a:ext uri="{FF2B5EF4-FFF2-40B4-BE49-F238E27FC236}">
                <a16:creationId xmlns:a16="http://schemas.microsoft.com/office/drawing/2014/main" id="{E858E310-D106-6B49-AB1C-87EFF830F051}"/>
              </a:ext>
            </a:extLst>
          </p:cNvPr>
          <p:cNvGrpSpPr/>
          <p:nvPr userDrawn="1"/>
        </p:nvGrpSpPr>
        <p:grpSpPr>
          <a:xfrm>
            <a:off x="-90790" y="5058825"/>
            <a:ext cx="12394125" cy="3091845"/>
            <a:chOff x="-90791" y="5058823"/>
            <a:chExt cx="12394125" cy="3091845"/>
          </a:xfrm>
        </p:grpSpPr>
        <p:grpSp>
          <p:nvGrpSpPr>
            <p:cNvPr id="37" name="Group 36">
              <a:extLst>
                <a:ext uri="{FF2B5EF4-FFF2-40B4-BE49-F238E27FC236}">
                  <a16:creationId xmlns:a16="http://schemas.microsoft.com/office/drawing/2014/main" id="{E15FD2A0-58FA-2A4B-A945-FD82CCCBDC85}"/>
                </a:ext>
              </a:extLst>
            </p:cNvPr>
            <p:cNvGrpSpPr/>
            <p:nvPr userDrawn="1"/>
          </p:nvGrpSpPr>
          <p:grpSpPr>
            <a:xfrm>
              <a:off x="-90791" y="5058823"/>
              <a:ext cx="12394125" cy="3091845"/>
              <a:chOff x="-90791" y="5053985"/>
              <a:chExt cx="12394125" cy="3091845"/>
            </a:xfrm>
          </p:grpSpPr>
          <p:sp>
            <p:nvSpPr>
              <p:cNvPr id="39" name="Freeform 38">
                <a:extLst>
                  <a:ext uri="{FF2B5EF4-FFF2-40B4-BE49-F238E27FC236}">
                    <a16:creationId xmlns:a16="http://schemas.microsoft.com/office/drawing/2014/main" id="{A06AC73E-0CEF-934D-BF24-BC5CD904419C}"/>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40" name="Freeform 39">
                <a:extLst>
                  <a:ext uri="{FF2B5EF4-FFF2-40B4-BE49-F238E27FC236}">
                    <a16:creationId xmlns:a16="http://schemas.microsoft.com/office/drawing/2014/main" id="{D3E4975A-F90E-FB4D-880B-7B304834B10B}"/>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1" name="Freeform 40">
                <a:extLst>
                  <a:ext uri="{FF2B5EF4-FFF2-40B4-BE49-F238E27FC236}">
                    <a16:creationId xmlns:a16="http://schemas.microsoft.com/office/drawing/2014/main" id="{6D66B2C5-AD2F-674F-8EDD-6DEFC14861C5}"/>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2" name="Freeform 41">
                <a:extLst>
                  <a:ext uri="{FF2B5EF4-FFF2-40B4-BE49-F238E27FC236}">
                    <a16:creationId xmlns:a16="http://schemas.microsoft.com/office/drawing/2014/main" id="{28D2D05C-57CD-EB4C-B864-BFEAF60A5EE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3" name="Freeform 42">
                <a:extLst>
                  <a:ext uri="{FF2B5EF4-FFF2-40B4-BE49-F238E27FC236}">
                    <a16:creationId xmlns:a16="http://schemas.microsoft.com/office/drawing/2014/main" id="{32833645-35DC-8C44-A6A6-CBA73B800E9F}"/>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4" name="Freeform 43">
                <a:extLst>
                  <a:ext uri="{FF2B5EF4-FFF2-40B4-BE49-F238E27FC236}">
                    <a16:creationId xmlns:a16="http://schemas.microsoft.com/office/drawing/2014/main" id="{3F926AB9-B4D7-DD44-A0C9-BBE4F990C37D}"/>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5" name="Freeform 44">
                <a:extLst>
                  <a:ext uri="{FF2B5EF4-FFF2-40B4-BE49-F238E27FC236}">
                    <a16:creationId xmlns:a16="http://schemas.microsoft.com/office/drawing/2014/main" id="{5598D45C-3859-2B42-BD99-A87D003EEE0E}"/>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46" name="Freeform 45">
                <a:extLst>
                  <a:ext uri="{FF2B5EF4-FFF2-40B4-BE49-F238E27FC236}">
                    <a16:creationId xmlns:a16="http://schemas.microsoft.com/office/drawing/2014/main" id="{B525C275-740C-3D4C-A4C1-21A29AF378E6}"/>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38" name="Picture 37">
              <a:extLst>
                <a:ext uri="{FF2B5EF4-FFF2-40B4-BE49-F238E27FC236}">
                  <a16:creationId xmlns:a16="http://schemas.microsoft.com/office/drawing/2014/main" id="{3E6EF3E7-FC45-B849-8FEE-3ED4FA82F8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47" name="Text Placeholder 2">
            <a:extLst>
              <a:ext uri="{FF2B5EF4-FFF2-40B4-BE49-F238E27FC236}">
                <a16:creationId xmlns:a16="http://schemas.microsoft.com/office/drawing/2014/main" id="{E6C96487-BE10-694D-A56E-7D494C38594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800" i="1">
                <a:solidFill>
                  <a:schemeClr val="bg1">
                    <a:lumMod val="75000"/>
                  </a:schemeClr>
                </a:solidFill>
              </a:defRPr>
            </a:lvl1pPr>
          </a:lstStyle>
          <a:p>
            <a:pPr lvl="0"/>
            <a:r>
              <a:rPr lang="en-US"/>
              <a:t>Edit Master text styles</a:t>
            </a:r>
          </a:p>
        </p:txBody>
      </p:sp>
      <p:sp>
        <p:nvSpPr>
          <p:cNvPr id="48" name="Slide Number Placeholder 2">
            <a:extLst>
              <a:ext uri="{FF2B5EF4-FFF2-40B4-BE49-F238E27FC236}">
                <a16:creationId xmlns:a16="http://schemas.microsoft.com/office/drawing/2014/main" id="{B3DC820E-3991-5F42-B288-F2B1B5099AE5}"/>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49" name="Title Placeholder 1">
            <a:extLst>
              <a:ext uri="{FF2B5EF4-FFF2-40B4-BE49-F238E27FC236}">
                <a16:creationId xmlns:a16="http://schemas.microsoft.com/office/drawing/2014/main" id="{B57AA595-19CD-C440-82F3-368527DC673B}"/>
              </a:ext>
            </a:extLst>
          </p:cNvPr>
          <p:cNvSpPr>
            <a:spLocks noGrp="1"/>
          </p:cNvSpPr>
          <p:nvPr>
            <p:ph type="title"/>
          </p:nvPr>
        </p:nvSpPr>
        <p:spPr>
          <a:xfrm>
            <a:off x="636495" y="202232"/>
            <a:ext cx="11190746" cy="955707"/>
          </a:xfrm>
          <a:prstGeom prst="rect">
            <a:avLst/>
          </a:prstGeom>
        </p:spPr>
        <p:txBody>
          <a:bodyPr vert="horz" lIns="121842" tIns="60921" rIns="121842" bIns="60921" rtlCol="0" anchor="ctr" anchorCtr="0">
            <a:normAutofit/>
          </a:bodyPr>
          <a:lstStyle>
            <a:lvl1pPr algn="l">
              <a:lnSpc>
                <a:spcPct val="90000"/>
              </a:lnSpc>
              <a:defRPr sz="2400" b="0" i="1" spc="0" baseline="0">
                <a:solidFill>
                  <a:schemeClr val="bg1"/>
                </a:solidFill>
              </a:defRPr>
            </a:lvl1pPr>
          </a:lstStyle>
          <a:p>
            <a:endParaRPr lang="en-US"/>
          </a:p>
        </p:txBody>
      </p:sp>
    </p:spTree>
    <p:extLst>
      <p:ext uri="{BB962C8B-B14F-4D97-AF65-F5344CB8AC3E}">
        <p14:creationId xmlns:p14="http://schemas.microsoft.com/office/powerpoint/2010/main" val="1621466908"/>
      </p:ext>
    </p:extLst>
  </p:cSld>
  <p:clrMapOvr>
    <a:masterClrMapping/>
  </p:clrMapOvr>
  <p:transition/>
  <p:extLst>
    <p:ext uri="{DCECCB84-F9BA-43D5-87BE-67443E8EF086}">
      <p15:sldGuideLst xmlns:p15="http://schemas.microsoft.com/office/powerpoint/2012/main">
        <p15:guide id="1" orient="horz" pos="41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01 - Ro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B90A64-B292-A94D-BDAD-C41515E8C988}"/>
              </a:ext>
            </a:extLst>
          </p:cNvPr>
          <p:cNvSpPr/>
          <p:nvPr userDrawn="1"/>
        </p:nvSpPr>
        <p:spPr>
          <a:xfrm>
            <a:off x="1" y="2"/>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16" name="Group 15">
            <a:extLst>
              <a:ext uri="{FF2B5EF4-FFF2-40B4-BE49-F238E27FC236}">
                <a16:creationId xmlns:a16="http://schemas.microsoft.com/office/drawing/2014/main" id="{77D67A0B-0173-7C41-B0C0-8F54F49FF5BB}"/>
              </a:ext>
            </a:extLst>
          </p:cNvPr>
          <p:cNvGrpSpPr/>
          <p:nvPr userDrawn="1"/>
        </p:nvGrpSpPr>
        <p:grpSpPr>
          <a:xfrm>
            <a:off x="-4167338" y="1"/>
            <a:ext cx="19879872" cy="7336205"/>
            <a:chOff x="-4166253" y="0"/>
            <a:chExt cx="19874695" cy="7336205"/>
          </a:xfrm>
        </p:grpSpPr>
        <p:sp>
          <p:nvSpPr>
            <p:cNvPr id="17" name="Parallelogram 16">
              <a:extLst>
                <a:ext uri="{FF2B5EF4-FFF2-40B4-BE49-F238E27FC236}">
                  <a16:creationId xmlns:a16="http://schemas.microsoft.com/office/drawing/2014/main" id="{D843BE5A-7B98-4846-94B7-A376EED09AA4}"/>
                </a:ext>
              </a:extLst>
            </p:cNvPr>
            <p:cNvSpPr/>
            <p:nvPr/>
          </p:nvSpPr>
          <p:spPr>
            <a:xfrm>
              <a:off x="3578063" y="4288760"/>
              <a:ext cx="3182209"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Parallelogram 18">
              <a:extLst>
                <a:ext uri="{FF2B5EF4-FFF2-40B4-BE49-F238E27FC236}">
                  <a16:creationId xmlns:a16="http://schemas.microsoft.com/office/drawing/2014/main" id="{10349234-96D3-4649-A683-5F7EB5075180}"/>
                </a:ext>
              </a:extLst>
            </p:cNvPr>
            <p:cNvSpPr/>
            <p:nvPr/>
          </p:nvSpPr>
          <p:spPr>
            <a:xfrm>
              <a:off x="-316680"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1" name="Parallelogram 20">
              <a:extLst>
                <a:ext uri="{FF2B5EF4-FFF2-40B4-BE49-F238E27FC236}">
                  <a16:creationId xmlns:a16="http://schemas.microsoft.com/office/drawing/2014/main" id="{5B2903C9-6E4F-A544-A046-90919644C902}"/>
                </a:ext>
              </a:extLst>
            </p:cNvPr>
            <p:cNvSpPr/>
            <p:nvPr/>
          </p:nvSpPr>
          <p:spPr>
            <a:xfrm>
              <a:off x="1585814" y="899"/>
              <a:ext cx="4975442" cy="2571521"/>
            </a:xfrm>
            <a:prstGeom prst="parallelogram">
              <a:avLst>
                <a:gd name="adj" fmla="val 44732"/>
              </a:avLst>
            </a:prstGeom>
            <a:gradFill>
              <a:gsLst>
                <a:gs pos="0">
                  <a:schemeClr val="tx2"/>
                </a:gs>
                <a:gs pos="99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Parallelogram 21">
              <a:extLst>
                <a:ext uri="{FF2B5EF4-FFF2-40B4-BE49-F238E27FC236}">
                  <a16:creationId xmlns:a16="http://schemas.microsoft.com/office/drawing/2014/main" id="{14513D32-2E8A-6E47-A62D-44D04F7B3A47}"/>
                </a:ext>
              </a:extLst>
            </p:cNvPr>
            <p:cNvSpPr/>
            <p:nvPr/>
          </p:nvSpPr>
          <p:spPr>
            <a:xfrm>
              <a:off x="9566617" y="4288760"/>
              <a:ext cx="4439127"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Parallelogram 22">
              <a:extLst>
                <a:ext uri="{FF2B5EF4-FFF2-40B4-BE49-F238E27FC236}">
                  <a16:creationId xmlns:a16="http://schemas.microsoft.com/office/drawing/2014/main" id="{4EE37B59-F723-8541-9887-584A79DD14FF}"/>
                </a:ext>
              </a:extLst>
            </p:cNvPr>
            <p:cNvSpPr/>
            <p:nvPr/>
          </p:nvSpPr>
          <p:spPr>
            <a:xfrm>
              <a:off x="-4166253" y="4288760"/>
              <a:ext cx="4937971"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4" name="Parallelogram 23">
              <a:extLst>
                <a:ext uri="{FF2B5EF4-FFF2-40B4-BE49-F238E27FC236}">
                  <a16:creationId xmlns:a16="http://schemas.microsoft.com/office/drawing/2014/main" id="{9E2AE8E3-63D9-DA45-808A-779E69EFDEDD}"/>
                </a:ext>
              </a:extLst>
            </p:cNvPr>
            <p:cNvSpPr/>
            <p:nvPr/>
          </p:nvSpPr>
          <p:spPr>
            <a:xfrm rot="10800000">
              <a:off x="-2378537" y="0"/>
              <a:ext cx="5050372" cy="2571521"/>
            </a:xfrm>
            <a:prstGeom prst="parallelogram">
              <a:avLst>
                <a:gd name="adj" fmla="val 44732"/>
              </a:avLst>
            </a:prstGeom>
            <a:gradFill>
              <a:gsLst>
                <a:gs pos="0">
                  <a:schemeClr val="bg2">
                    <a:alpha val="0"/>
                  </a:schemeClr>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5" name="Parallelogram 24">
              <a:extLst>
                <a:ext uri="{FF2B5EF4-FFF2-40B4-BE49-F238E27FC236}">
                  <a16:creationId xmlns:a16="http://schemas.microsoft.com/office/drawing/2014/main" id="{F0FF6B09-530C-B040-A69E-D319FC56D6B0}"/>
                </a:ext>
              </a:extLst>
            </p:cNvPr>
            <p:cNvSpPr/>
            <p:nvPr/>
          </p:nvSpPr>
          <p:spPr>
            <a:xfrm>
              <a:off x="5671874"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6" name="Parallelogram 25">
              <a:extLst>
                <a:ext uri="{FF2B5EF4-FFF2-40B4-BE49-F238E27FC236}">
                  <a16:creationId xmlns:a16="http://schemas.microsoft.com/office/drawing/2014/main" id="{1960E4C5-DF18-0D45-B672-E3C305B199D5}"/>
                </a:ext>
              </a:extLst>
            </p:cNvPr>
            <p:cNvSpPr/>
            <p:nvPr/>
          </p:nvSpPr>
          <p:spPr>
            <a:xfrm>
              <a:off x="7513566" y="899"/>
              <a:ext cx="4975442" cy="2571521"/>
            </a:xfrm>
            <a:prstGeom prst="parallelogram">
              <a:avLst>
                <a:gd name="adj" fmla="val 44732"/>
              </a:avLst>
            </a:prstGeom>
            <a:gradFill>
              <a:gsLst>
                <a:gs pos="0">
                  <a:schemeClr val="tx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27" name="Picture 26">
              <a:extLst>
                <a:ext uri="{FF2B5EF4-FFF2-40B4-BE49-F238E27FC236}">
                  <a16:creationId xmlns:a16="http://schemas.microsoft.com/office/drawing/2014/main" id="{028C76B0-F4AD-1D44-B91D-909DDC7FEA80}"/>
                </a:ext>
              </a:extLst>
            </p:cNvPr>
            <p:cNvPicPr>
              <a:picLocks noChangeAspect="1"/>
            </p:cNvPicPr>
            <p:nvPr/>
          </p:nvPicPr>
          <p:blipFill>
            <a:blip r:embed="rId2">
              <a:alphaModFix amt="0"/>
            </a:blip>
            <a:stretch>
              <a:fillRect/>
            </a:stretch>
          </p:blipFill>
          <p:spPr>
            <a:xfrm>
              <a:off x="-1731984" y="4399589"/>
              <a:ext cx="1800415" cy="352036"/>
            </a:xfrm>
            <a:prstGeom prst="rect">
              <a:avLst/>
            </a:prstGeom>
          </p:spPr>
        </p:pic>
        <p:grpSp>
          <p:nvGrpSpPr>
            <p:cNvPr id="28" name="Group 27">
              <a:extLst>
                <a:ext uri="{FF2B5EF4-FFF2-40B4-BE49-F238E27FC236}">
                  <a16:creationId xmlns:a16="http://schemas.microsoft.com/office/drawing/2014/main" id="{DB072E38-044B-524C-891D-813A43906300}"/>
                </a:ext>
              </a:extLst>
            </p:cNvPr>
            <p:cNvGrpSpPr/>
            <p:nvPr/>
          </p:nvGrpSpPr>
          <p:grpSpPr>
            <a:xfrm>
              <a:off x="5475235" y="893"/>
              <a:ext cx="3124352" cy="2571521"/>
              <a:chOff x="5474824" y="-1"/>
              <a:chExt cx="3125166" cy="2572191"/>
            </a:xfrm>
          </p:grpSpPr>
          <p:sp>
            <p:nvSpPr>
              <p:cNvPr id="34" name="Parallelogram 33">
                <a:extLst>
                  <a:ext uri="{FF2B5EF4-FFF2-40B4-BE49-F238E27FC236}">
                    <a16:creationId xmlns:a16="http://schemas.microsoft.com/office/drawing/2014/main" id="{09C99758-CB2D-F644-9B19-9441E2D6F220}"/>
                  </a:ext>
                </a:extLst>
              </p:cNvPr>
              <p:cNvSpPr/>
              <p:nvPr/>
            </p:nvSpPr>
            <p:spPr>
              <a:xfrm rot="10800000">
                <a:off x="5474824" y="-1"/>
                <a:ext cx="3125166"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5" name="Oval 34">
                <a:extLst>
                  <a:ext uri="{FF2B5EF4-FFF2-40B4-BE49-F238E27FC236}">
                    <a16:creationId xmlns:a16="http://schemas.microsoft.com/office/drawing/2014/main" id="{9A8BC698-0112-5245-A846-B4FA16B877D4}"/>
                  </a:ext>
                </a:extLst>
              </p:cNvPr>
              <p:cNvSpPr/>
              <p:nvPr/>
            </p:nvSpPr>
            <p:spPr>
              <a:xfrm>
                <a:off x="6748042" y="414867"/>
                <a:ext cx="194733" cy="1947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grpSp>
          <p:nvGrpSpPr>
            <p:cNvPr id="29" name="Group 28">
              <a:extLst>
                <a:ext uri="{FF2B5EF4-FFF2-40B4-BE49-F238E27FC236}">
                  <a16:creationId xmlns:a16="http://schemas.microsoft.com/office/drawing/2014/main" id="{F814D015-F89B-7E42-86E5-1E954129DF3C}"/>
                </a:ext>
              </a:extLst>
            </p:cNvPr>
            <p:cNvGrpSpPr/>
            <p:nvPr/>
          </p:nvGrpSpPr>
          <p:grpSpPr>
            <a:xfrm>
              <a:off x="11402989" y="894"/>
              <a:ext cx="4305453" cy="2571521"/>
              <a:chOff x="11405959" y="0"/>
              <a:chExt cx="4306575" cy="2572191"/>
            </a:xfrm>
          </p:grpSpPr>
          <p:sp>
            <p:nvSpPr>
              <p:cNvPr id="32" name="Parallelogram 31">
                <a:extLst>
                  <a:ext uri="{FF2B5EF4-FFF2-40B4-BE49-F238E27FC236}">
                    <a16:creationId xmlns:a16="http://schemas.microsoft.com/office/drawing/2014/main" id="{18319B85-A9B5-DB43-95C7-96738B0863EC}"/>
                  </a:ext>
                </a:extLst>
              </p:cNvPr>
              <p:cNvSpPr/>
              <p:nvPr/>
            </p:nvSpPr>
            <p:spPr>
              <a:xfrm rot="10800000">
                <a:off x="11405959" y="0"/>
                <a:ext cx="4306575"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Oval 32">
                <a:extLst>
                  <a:ext uri="{FF2B5EF4-FFF2-40B4-BE49-F238E27FC236}">
                    <a16:creationId xmlns:a16="http://schemas.microsoft.com/office/drawing/2014/main" id="{BCB2B5CA-09CC-824D-84B9-5FCEA3D6FD0A}"/>
                  </a:ext>
                </a:extLst>
              </p:cNvPr>
              <p:cNvSpPr/>
              <p:nvPr/>
            </p:nvSpPr>
            <p:spPr>
              <a:xfrm>
                <a:off x="12869333" y="220133"/>
                <a:ext cx="194734" cy="194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30" name="Parallelogram 29">
              <a:extLst>
                <a:ext uri="{FF2B5EF4-FFF2-40B4-BE49-F238E27FC236}">
                  <a16:creationId xmlns:a16="http://schemas.microsoft.com/office/drawing/2014/main" id="{90C23C7B-4A63-8C47-84B0-F5AD161A9AF6}"/>
                </a:ext>
              </a:extLst>
            </p:cNvPr>
            <p:cNvSpPr/>
            <p:nvPr/>
          </p:nvSpPr>
          <p:spPr>
            <a:xfrm rot="10800000">
              <a:off x="3383910" y="6864363"/>
              <a:ext cx="6057256" cy="468650"/>
            </a:xfrm>
            <a:prstGeom prst="parallelogram">
              <a:avLst>
                <a:gd name="adj" fmla="val 44732"/>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t>       </a:t>
              </a:r>
            </a:p>
          </p:txBody>
        </p:sp>
        <p:sp>
          <p:nvSpPr>
            <p:cNvPr id="31" name="TextBox 30">
              <a:extLst>
                <a:ext uri="{FF2B5EF4-FFF2-40B4-BE49-F238E27FC236}">
                  <a16:creationId xmlns:a16="http://schemas.microsoft.com/office/drawing/2014/main" id="{849A6DED-53D4-3846-B00E-D29663439F56}"/>
                </a:ext>
              </a:extLst>
            </p:cNvPr>
            <p:cNvSpPr txBox="1"/>
            <p:nvPr/>
          </p:nvSpPr>
          <p:spPr>
            <a:xfrm>
              <a:off x="3639852" y="6874660"/>
              <a:ext cx="4304875" cy="461545"/>
            </a:xfrm>
            <a:prstGeom prst="rect">
              <a:avLst/>
            </a:prstGeom>
            <a:noFill/>
          </p:spPr>
          <p:txBody>
            <a:bodyPr wrap="square" lIns="0" rIns="0" rtlCol="0">
              <a:spAutoFit/>
            </a:bodyPr>
            <a:lstStyle/>
            <a:p>
              <a:r>
                <a:rPr lang="en-US" sz="2399">
                  <a:solidFill>
                    <a:schemeClr val="tx2">
                      <a:alpha val="0"/>
                    </a:schemeClr>
                  </a:solidFill>
                  <a:latin typeface="Helvetica Neue" panose="02000503000000020004" pitchFamily="2" charset="0"/>
                  <a:ea typeface="Helvetica Neue" panose="02000503000000020004" pitchFamily="2" charset="0"/>
                  <a:cs typeface="Helvetica Neue" panose="02000503000000020004" pitchFamily="2" charset="0"/>
                </a:rPr>
                <a:t>GLOBAL TOWN HALL</a:t>
              </a:r>
            </a:p>
          </p:txBody>
        </p:sp>
      </p:grpSp>
      <p:sp>
        <p:nvSpPr>
          <p:cNvPr id="50" name="Rectangle 49">
            <a:extLst>
              <a:ext uri="{FF2B5EF4-FFF2-40B4-BE49-F238E27FC236}">
                <a16:creationId xmlns:a16="http://schemas.microsoft.com/office/drawing/2014/main" id="{77DFFC17-01DB-C34C-BA79-AACFA3887082}"/>
              </a:ext>
            </a:extLst>
          </p:cNvPr>
          <p:cNvSpPr/>
          <p:nvPr userDrawn="1"/>
        </p:nvSpPr>
        <p:spPr>
          <a:xfrm>
            <a:off x="8716617" y="-72474"/>
            <a:ext cx="3588025" cy="7019925"/>
          </a:xfrm>
          <a:prstGeom prst="rect">
            <a:avLst/>
          </a:prstGeom>
          <a:solidFill>
            <a:srgbClr val="3088D7">
              <a:alpha val="38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t> </a:t>
            </a:r>
          </a:p>
        </p:txBody>
      </p:sp>
      <p:sp>
        <p:nvSpPr>
          <p:cNvPr id="6" name="Rectangle 5"/>
          <p:cNvSpPr>
            <a:spLocks noChangeArrowheads="1"/>
          </p:cNvSpPr>
          <p:nvPr userDrawn="1"/>
        </p:nvSpPr>
        <p:spPr bwMode="auto">
          <a:xfrm>
            <a:off x="11636231" y="0"/>
            <a:ext cx="555770" cy="6858000"/>
          </a:xfrm>
          <a:prstGeom prst="rect">
            <a:avLst/>
          </a:prstGeom>
          <a:noFill/>
          <a:ln w="9525">
            <a:noFill/>
            <a:miter lim="800000"/>
            <a:headEnd/>
            <a:tailEnd/>
          </a:ln>
          <a:effectLst/>
        </p:spPr>
        <p:txBody>
          <a:bodyPr anchor="ctr"/>
          <a:lstStyle/>
          <a:p>
            <a:pPr algn="ctr" defTabSz="609265" fontAlgn="auto">
              <a:spcBef>
                <a:spcPts val="0"/>
              </a:spcBef>
              <a:spcAft>
                <a:spcPts val="0"/>
              </a:spcAft>
              <a:defRPr/>
            </a:pPr>
            <a:endParaRPr lang="en-US" sz="1800">
              <a:solidFill>
                <a:schemeClr val="lt1"/>
              </a:solidFill>
              <a:latin typeface="+mn-lt"/>
              <a:ea typeface="+mn-ea"/>
            </a:endParaRPr>
          </a:p>
        </p:txBody>
      </p:sp>
      <p:grpSp>
        <p:nvGrpSpPr>
          <p:cNvPr id="36" name="Group 35">
            <a:extLst>
              <a:ext uri="{FF2B5EF4-FFF2-40B4-BE49-F238E27FC236}">
                <a16:creationId xmlns:a16="http://schemas.microsoft.com/office/drawing/2014/main" id="{E858E310-D106-6B49-AB1C-87EFF830F051}"/>
              </a:ext>
            </a:extLst>
          </p:cNvPr>
          <p:cNvGrpSpPr/>
          <p:nvPr userDrawn="1"/>
        </p:nvGrpSpPr>
        <p:grpSpPr>
          <a:xfrm>
            <a:off x="-90790" y="5058825"/>
            <a:ext cx="12394125" cy="3091845"/>
            <a:chOff x="-90791" y="5058823"/>
            <a:chExt cx="12394125" cy="3091845"/>
          </a:xfrm>
        </p:grpSpPr>
        <p:grpSp>
          <p:nvGrpSpPr>
            <p:cNvPr id="37" name="Group 36">
              <a:extLst>
                <a:ext uri="{FF2B5EF4-FFF2-40B4-BE49-F238E27FC236}">
                  <a16:creationId xmlns:a16="http://schemas.microsoft.com/office/drawing/2014/main" id="{E15FD2A0-58FA-2A4B-A945-FD82CCCBDC85}"/>
                </a:ext>
              </a:extLst>
            </p:cNvPr>
            <p:cNvGrpSpPr/>
            <p:nvPr userDrawn="1"/>
          </p:nvGrpSpPr>
          <p:grpSpPr>
            <a:xfrm>
              <a:off x="-90791" y="5058823"/>
              <a:ext cx="12394125" cy="3091845"/>
              <a:chOff x="-90791" y="5053985"/>
              <a:chExt cx="12394125" cy="3091845"/>
            </a:xfrm>
          </p:grpSpPr>
          <p:sp>
            <p:nvSpPr>
              <p:cNvPr id="39" name="Freeform 38">
                <a:extLst>
                  <a:ext uri="{FF2B5EF4-FFF2-40B4-BE49-F238E27FC236}">
                    <a16:creationId xmlns:a16="http://schemas.microsoft.com/office/drawing/2014/main" id="{A06AC73E-0CEF-934D-BF24-BC5CD904419C}"/>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40" name="Freeform 39">
                <a:extLst>
                  <a:ext uri="{FF2B5EF4-FFF2-40B4-BE49-F238E27FC236}">
                    <a16:creationId xmlns:a16="http://schemas.microsoft.com/office/drawing/2014/main" id="{D3E4975A-F90E-FB4D-880B-7B304834B10B}"/>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1" name="Freeform 40">
                <a:extLst>
                  <a:ext uri="{FF2B5EF4-FFF2-40B4-BE49-F238E27FC236}">
                    <a16:creationId xmlns:a16="http://schemas.microsoft.com/office/drawing/2014/main" id="{6D66B2C5-AD2F-674F-8EDD-6DEFC14861C5}"/>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2" name="Freeform 41">
                <a:extLst>
                  <a:ext uri="{FF2B5EF4-FFF2-40B4-BE49-F238E27FC236}">
                    <a16:creationId xmlns:a16="http://schemas.microsoft.com/office/drawing/2014/main" id="{28D2D05C-57CD-EB4C-B864-BFEAF60A5EE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3" name="Freeform 42">
                <a:extLst>
                  <a:ext uri="{FF2B5EF4-FFF2-40B4-BE49-F238E27FC236}">
                    <a16:creationId xmlns:a16="http://schemas.microsoft.com/office/drawing/2014/main" id="{32833645-35DC-8C44-A6A6-CBA73B800E9F}"/>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4" name="Freeform 43">
                <a:extLst>
                  <a:ext uri="{FF2B5EF4-FFF2-40B4-BE49-F238E27FC236}">
                    <a16:creationId xmlns:a16="http://schemas.microsoft.com/office/drawing/2014/main" id="{3F926AB9-B4D7-DD44-A0C9-BBE4F990C37D}"/>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5" name="Freeform 44">
                <a:extLst>
                  <a:ext uri="{FF2B5EF4-FFF2-40B4-BE49-F238E27FC236}">
                    <a16:creationId xmlns:a16="http://schemas.microsoft.com/office/drawing/2014/main" id="{5598D45C-3859-2B42-BD99-A87D003EEE0E}"/>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46" name="Freeform 45">
                <a:extLst>
                  <a:ext uri="{FF2B5EF4-FFF2-40B4-BE49-F238E27FC236}">
                    <a16:creationId xmlns:a16="http://schemas.microsoft.com/office/drawing/2014/main" id="{B525C275-740C-3D4C-A4C1-21A29AF378E6}"/>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38" name="Picture 37">
              <a:extLst>
                <a:ext uri="{FF2B5EF4-FFF2-40B4-BE49-F238E27FC236}">
                  <a16:creationId xmlns:a16="http://schemas.microsoft.com/office/drawing/2014/main" id="{3E6EF3E7-FC45-B849-8FEE-3ED4FA82F8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47" name="Text Placeholder 2">
            <a:extLst>
              <a:ext uri="{FF2B5EF4-FFF2-40B4-BE49-F238E27FC236}">
                <a16:creationId xmlns:a16="http://schemas.microsoft.com/office/drawing/2014/main" id="{E6C96487-BE10-694D-A56E-7D494C38594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800" i="1">
                <a:solidFill>
                  <a:schemeClr val="bg1">
                    <a:lumMod val="75000"/>
                  </a:schemeClr>
                </a:solidFill>
              </a:defRPr>
            </a:lvl1pPr>
          </a:lstStyle>
          <a:p>
            <a:pPr lvl="0"/>
            <a:r>
              <a:rPr lang="en-US"/>
              <a:t>Edit Master text styles</a:t>
            </a:r>
          </a:p>
        </p:txBody>
      </p:sp>
      <p:sp>
        <p:nvSpPr>
          <p:cNvPr id="48" name="Slide Number Placeholder 2">
            <a:extLst>
              <a:ext uri="{FF2B5EF4-FFF2-40B4-BE49-F238E27FC236}">
                <a16:creationId xmlns:a16="http://schemas.microsoft.com/office/drawing/2014/main" id="{B3DC820E-3991-5F42-B288-F2B1B5099AE5}"/>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49" name="Title Placeholder 1">
            <a:extLst>
              <a:ext uri="{FF2B5EF4-FFF2-40B4-BE49-F238E27FC236}">
                <a16:creationId xmlns:a16="http://schemas.microsoft.com/office/drawing/2014/main" id="{B57AA595-19CD-C440-82F3-368527DC673B}"/>
              </a:ext>
            </a:extLst>
          </p:cNvPr>
          <p:cNvSpPr>
            <a:spLocks noGrp="1"/>
          </p:cNvSpPr>
          <p:nvPr>
            <p:ph type="title"/>
          </p:nvPr>
        </p:nvSpPr>
        <p:spPr>
          <a:xfrm>
            <a:off x="636495" y="202232"/>
            <a:ext cx="7821705" cy="955707"/>
          </a:xfrm>
          <a:prstGeom prst="rect">
            <a:avLst/>
          </a:prstGeom>
        </p:spPr>
        <p:txBody>
          <a:bodyPr vert="horz" lIns="121842" tIns="60921" rIns="121842" bIns="60921" rtlCol="0" anchor="ctr" anchorCtr="0">
            <a:normAutofit/>
          </a:bodyPr>
          <a:lstStyle>
            <a:lvl1pPr algn="l">
              <a:lnSpc>
                <a:spcPct val="90000"/>
              </a:lnSpc>
              <a:defRPr sz="2400" b="0" i="1" spc="0" baseline="0">
                <a:solidFill>
                  <a:schemeClr val="bg1"/>
                </a:solidFill>
              </a:defRPr>
            </a:lvl1pPr>
          </a:lstStyle>
          <a:p>
            <a:endParaRPr lang="en-US"/>
          </a:p>
        </p:txBody>
      </p:sp>
    </p:spTree>
    <p:extLst>
      <p:ext uri="{BB962C8B-B14F-4D97-AF65-F5344CB8AC3E}">
        <p14:creationId xmlns:p14="http://schemas.microsoft.com/office/powerpoint/2010/main" val="4117416368"/>
      </p:ext>
    </p:extLst>
  </p:cSld>
  <p:clrMapOvr>
    <a:masterClrMapping/>
  </p:clrMapOvr>
  <p:transition/>
  <p:extLst>
    <p:ext uri="{DCECCB84-F9BA-43D5-87BE-67443E8EF086}">
      <p15:sldGuideLst xmlns:p15="http://schemas.microsoft.com/office/powerpoint/2012/main">
        <p15:guide id="1" orient="horz" pos="41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01 - Ro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B90A64-B292-A94D-BDAD-C41515E8C988}"/>
              </a:ext>
            </a:extLst>
          </p:cNvPr>
          <p:cNvSpPr/>
          <p:nvPr userDrawn="1"/>
        </p:nvSpPr>
        <p:spPr>
          <a:xfrm>
            <a:off x="1" y="2"/>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16" name="Group 15">
            <a:extLst>
              <a:ext uri="{FF2B5EF4-FFF2-40B4-BE49-F238E27FC236}">
                <a16:creationId xmlns:a16="http://schemas.microsoft.com/office/drawing/2014/main" id="{77D67A0B-0173-7C41-B0C0-8F54F49FF5BB}"/>
              </a:ext>
            </a:extLst>
          </p:cNvPr>
          <p:cNvGrpSpPr/>
          <p:nvPr userDrawn="1"/>
        </p:nvGrpSpPr>
        <p:grpSpPr>
          <a:xfrm>
            <a:off x="-4167338" y="1"/>
            <a:ext cx="19879872" cy="7336205"/>
            <a:chOff x="-4166253" y="0"/>
            <a:chExt cx="19874695" cy="7336205"/>
          </a:xfrm>
        </p:grpSpPr>
        <p:sp>
          <p:nvSpPr>
            <p:cNvPr id="17" name="Parallelogram 16">
              <a:extLst>
                <a:ext uri="{FF2B5EF4-FFF2-40B4-BE49-F238E27FC236}">
                  <a16:creationId xmlns:a16="http://schemas.microsoft.com/office/drawing/2014/main" id="{D843BE5A-7B98-4846-94B7-A376EED09AA4}"/>
                </a:ext>
              </a:extLst>
            </p:cNvPr>
            <p:cNvSpPr/>
            <p:nvPr/>
          </p:nvSpPr>
          <p:spPr>
            <a:xfrm>
              <a:off x="3578063" y="4288760"/>
              <a:ext cx="3182209"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Parallelogram 18">
              <a:extLst>
                <a:ext uri="{FF2B5EF4-FFF2-40B4-BE49-F238E27FC236}">
                  <a16:creationId xmlns:a16="http://schemas.microsoft.com/office/drawing/2014/main" id="{10349234-96D3-4649-A683-5F7EB5075180}"/>
                </a:ext>
              </a:extLst>
            </p:cNvPr>
            <p:cNvSpPr/>
            <p:nvPr/>
          </p:nvSpPr>
          <p:spPr>
            <a:xfrm>
              <a:off x="-316680"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1" name="Parallelogram 20">
              <a:extLst>
                <a:ext uri="{FF2B5EF4-FFF2-40B4-BE49-F238E27FC236}">
                  <a16:creationId xmlns:a16="http://schemas.microsoft.com/office/drawing/2014/main" id="{5B2903C9-6E4F-A544-A046-90919644C902}"/>
                </a:ext>
              </a:extLst>
            </p:cNvPr>
            <p:cNvSpPr/>
            <p:nvPr/>
          </p:nvSpPr>
          <p:spPr>
            <a:xfrm>
              <a:off x="1585814" y="899"/>
              <a:ext cx="4975442" cy="2571521"/>
            </a:xfrm>
            <a:prstGeom prst="parallelogram">
              <a:avLst>
                <a:gd name="adj" fmla="val 44732"/>
              </a:avLst>
            </a:prstGeom>
            <a:gradFill>
              <a:gsLst>
                <a:gs pos="0">
                  <a:schemeClr val="tx2"/>
                </a:gs>
                <a:gs pos="99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Parallelogram 21">
              <a:extLst>
                <a:ext uri="{FF2B5EF4-FFF2-40B4-BE49-F238E27FC236}">
                  <a16:creationId xmlns:a16="http://schemas.microsoft.com/office/drawing/2014/main" id="{14513D32-2E8A-6E47-A62D-44D04F7B3A47}"/>
                </a:ext>
              </a:extLst>
            </p:cNvPr>
            <p:cNvSpPr/>
            <p:nvPr/>
          </p:nvSpPr>
          <p:spPr>
            <a:xfrm>
              <a:off x="9566617" y="4288760"/>
              <a:ext cx="4439127"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Parallelogram 22">
              <a:extLst>
                <a:ext uri="{FF2B5EF4-FFF2-40B4-BE49-F238E27FC236}">
                  <a16:creationId xmlns:a16="http://schemas.microsoft.com/office/drawing/2014/main" id="{4EE37B59-F723-8541-9887-584A79DD14FF}"/>
                </a:ext>
              </a:extLst>
            </p:cNvPr>
            <p:cNvSpPr/>
            <p:nvPr/>
          </p:nvSpPr>
          <p:spPr>
            <a:xfrm>
              <a:off x="-4166253" y="4288760"/>
              <a:ext cx="4937971"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4" name="Parallelogram 23">
              <a:extLst>
                <a:ext uri="{FF2B5EF4-FFF2-40B4-BE49-F238E27FC236}">
                  <a16:creationId xmlns:a16="http://schemas.microsoft.com/office/drawing/2014/main" id="{9E2AE8E3-63D9-DA45-808A-779E69EFDEDD}"/>
                </a:ext>
              </a:extLst>
            </p:cNvPr>
            <p:cNvSpPr/>
            <p:nvPr/>
          </p:nvSpPr>
          <p:spPr>
            <a:xfrm rot="10800000">
              <a:off x="-2378537" y="0"/>
              <a:ext cx="5050372" cy="2571521"/>
            </a:xfrm>
            <a:prstGeom prst="parallelogram">
              <a:avLst>
                <a:gd name="adj" fmla="val 44732"/>
              </a:avLst>
            </a:prstGeom>
            <a:gradFill>
              <a:gsLst>
                <a:gs pos="0">
                  <a:schemeClr val="bg2">
                    <a:alpha val="0"/>
                  </a:schemeClr>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5" name="Parallelogram 24">
              <a:extLst>
                <a:ext uri="{FF2B5EF4-FFF2-40B4-BE49-F238E27FC236}">
                  <a16:creationId xmlns:a16="http://schemas.microsoft.com/office/drawing/2014/main" id="{F0FF6B09-530C-B040-A69E-D319FC56D6B0}"/>
                </a:ext>
              </a:extLst>
            </p:cNvPr>
            <p:cNvSpPr/>
            <p:nvPr/>
          </p:nvSpPr>
          <p:spPr>
            <a:xfrm>
              <a:off x="5671874"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6" name="Parallelogram 25">
              <a:extLst>
                <a:ext uri="{FF2B5EF4-FFF2-40B4-BE49-F238E27FC236}">
                  <a16:creationId xmlns:a16="http://schemas.microsoft.com/office/drawing/2014/main" id="{1960E4C5-DF18-0D45-B672-E3C305B199D5}"/>
                </a:ext>
              </a:extLst>
            </p:cNvPr>
            <p:cNvSpPr/>
            <p:nvPr/>
          </p:nvSpPr>
          <p:spPr>
            <a:xfrm>
              <a:off x="7513566" y="899"/>
              <a:ext cx="4975442" cy="2571521"/>
            </a:xfrm>
            <a:prstGeom prst="parallelogram">
              <a:avLst>
                <a:gd name="adj" fmla="val 44732"/>
              </a:avLst>
            </a:prstGeom>
            <a:gradFill>
              <a:gsLst>
                <a:gs pos="0">
                  <a:schemeClr val="tx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27" name="Picture 26">
              <a:extLst>
                <a:ext uri="{FF2B5EF4-FFF2-40B4-BE49-F238E27FC236}">
                  <a16:creationId xmlns:a16="http://schemas.microsoft.com/office/drawing/2014/main" id="{028C76B0-F4AD-1D44-B91D-909DDC7FEA80}"/>
                </a:ext>
              </a:extLst>
            </p:cNvPr>
            <p:cNvPicPr>
              <a:picLocks noChangeAspect="1"/>
            </p:cNvPicPr>
            <p:nvPr/>
          </p:nvPicPr>
          <p:blipFill>
            <a:blip r:embed="rId2">
              <a:alphaModFix amt="0"/>
            </a:blip>
            <a:stretch>
              <a:fillRect/>
            </a:stretch>
          </p:blipFill>
          <p:spPr>
            <a:xfrm>
              <a:off x="-1731984" y="4399589"/>
              <a:ext cx="1800415" cy="352036"/>
            </a:xfrm>
            <a:prstGeom prst="rect">
              <a:avLst/>
            </a:prstGeom>
          </p:spPr>
        </p:pic>
        <p:grpSp>
          <p:nvGrpSpPr>
            <p:cNvPr id="28" name="Group 27">
              <a:extLst>
                <a:ext uri="{FF2B5EF4-FFF2-40B4-BE49-F238E27FC236}">
                  <a16:creationId xmlns:a16="http://schemas.microsoft.com/office/drawing/2014/main" id="{DB072E38-044B-524C-891D-813A43906300}"/>
                </a:ext>
              </a:extLst>
            </p:cNvPr>
            <p:cNvGrpSpPr/>
            <p:nvPr/>
          </p:nvGrpSpPr>
          <p:grpSpPr>
            <a:xfrm>
              <a:off x="5475235" y="893"/>
              <a:ext cx="3124352" cy="2571521"/>
              <a:chOff x="5474824" y="-1"/>
              <a:chExt cx="3125166" cy="2572191"/>
            </a:xfrm>
          </p:grpSpPr>
          <p:sp>
            <p:nvSpPr>
              <p:cNvPr id="34" name="Parallelogram 33">
                <a:extLst>
                  <a:ext uri="{FF2B5EF4-FFF2-40B4-BE49-F238E27FC236}">
                    <a16:creationId xmlns:a16="http://schemas.microsoft.com/office/drawing/2014/main" id="{09C99758-CB2D-F644-9B19-9441E2D6F220}"/>
                  </a:ext>
                </a:extLst>
              </p:cNvPr>
              <p:cNvSpPr/>
              <p:nvPr/>
            </p:nvSpPr>
            <p:spPr>
              <a:xfrm rot="10800000">
                <a:off x="5474824" y="-1"/>
                <a:ext cx="3125166"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5" name="Oval 34">
                <a:extLst>
                  <a:ext uri="{FF2B5EF4-FFF2-40B4-BE49-F238E27FC236}">
                    <a16:creationId xmlns:a16="http://schemas.microsoft.com/office/drawing/2014/main" id="{9A8BC698-0112-5245-A846-B4FA16B877D4}"/>
                  </a:ext>
                </a:extLst>
              </p:cNvPr>
              <p:cNvSpPr/>
              <p:nvPr/>
            </p:nvSpPr>
            <p:spPr>
              <a:xfrm>
                <a:off x="6748042" y="414867"/>
                <a:ext cx="194733" cy="1947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grpSp>
          <p:nvGrpSpPr>
            <p:cNvPr id="29" name="Group 28">
              <a:extLst>
                <a:ext uri="{FF2B5EF4-FFF2-40B4-BE49-F238E27FC236}">
                  <a16:creationId xmlns:a16="http://schemas.microsoft.com/office/drawing/2014/main" id="{F814D015-F89B-7E42-86E5-1E954129DF3C}"/>
                </a:ext>
              </a:extLst>
            </p:cNvPr>
            <p:cNvGrpSpPr/>
            <p:nvPr/>
          </p:nvGrpSpPr>
          <p:grpSpPr>
            <a:xfrm>
              <a:off x="11402989" y="894"/>
              <a:ext cx="4305453" cy="2571521"/>
              <a:chOff x="11405959" y="0"/>
              <a:chExt cx="4306575" cy="2572191"/>
            </a:xfrm>
          </p:grpSpPr>
          <p:sp>
            <p:nvSpPr>
              <p:cNvPr id="32" name="Parallelogram 31">
                <a:extLst>
                  <a:ext uri="{FF2B5EF4-FFF2-40B4-BE49-F238E27FC236}">
                    <a16:creationId xmlns:a16="http://schemas.microsoft.com/office/drawing/2014/main" id="{18319B85-A9B5-DB43-95C7-96738B0863EC}"/>
                  </a:ext>
                </a:extLst>
              </p:cNvPr>
              <p:cNvSpPr/>
              <p:nvPr/>
            </p:nvSpPr>
            <p:spPr>
              <a:xfrm rot="10800000">
                <a:off x="11405959" y="0"/>
                <a:ext cx="4306575"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Oval 32">
                <a:extLst>
                  <a:ext uri="{FF2B5EF4-FFF2-40B4-BE49-F238E27FC236}">
                    <a16:creationId xmlns:a16="http://schemas.microsoft.com/office/drawing/2014/main" id="{BCB2B5CA-09CC-824D-84B9-5FCEA3D6FD0A}"/>
                  </a:ext>
                </a:extLst>
              </p:cNvPr>
              <p:cNvSpPr/>
              <p:nvPr/>
            </p:nvSpPr>
            <p:spPr>
              <a:xfrm>
                <a:off x="12869333" y="220133"/>
                <a:ext cx="194734" cy="194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30" name="Parallelogram 29">
              <a:extLst>
                <a:ext uri="{FF2B5EF4-FFF2-40B4-BE49-F238E27FC236}">
                  <a16:creationId xmlns:a16="http://schemas.microsoft.com/office/drawing/2014/main" id="{90C23C7B-4A63-8C47-84B0-F5AD161A9AF6}"/>
                </a:ext>
              </a:extLst>
            </p:cNvPr>
            <p:cNvSpPr/>
            <p:nvPr/>
          </p:nvSpPr>
          <p:spPr>
            <a:xfrm rot="10800000">
              <a:off x="3383910" y="6864363"/>
              <a:ext cx="6057256" cy="468650"/>
            </a:xfrm>
            <a:prstGeom prst="parallelogram">
              <a:avLst>
                <a:gd name="adj" fmla="val 44732"/>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t>       </a:t>
              </a:r>
            </a:p>
          </p:txBody>
        </p:sp>
        <p:sp>
          <p:nvSpPr>
            <p:cNvPr id="31" name="TextBox 30">
              <a:extLst>
                <a:ext uri="{FF2B5EF4-FFF2-40B4-BE49-F238E27FC236}">
                  <a16:creationId xmlns:a16="http://schemas.microsoft.com/office/drawing/2014/main" id="{849A6DED-53D4-3846-B00E-D29663439F56}"/>
                </a:ext>
              </a:extLst>
            </p:cNvPr>
            <p:cNvSpPr txBox="1"/>
            <p:nvPr/>
          </p:nvSpPr>
          <p:spPr>
            <a:xfrm>
              <a:off x="3639852" y="6874660"/>
              <a:ext cx="4304875" cy="461545"/>
            </a:xfrm>
            <a:prstGeom prst="rect">
              <a:avLst/>
            </a:prstGeom>
            <a:noFill/>
          </p:spPr>
          <p:txBody>
            <a:bodyPr wrap="square" lIns="0" rIns="0" rtlCol="0">
              <a:spAutoFit/>
            </a:bodyPr>
            <a:lstStyle/>
            <a:p>
              <a:r>
                <a:rPr lang="en-US" sz="2399">
                  <a:solidFill>
                    <a:schemeClr val="tx2">
                      <a:alpha val="0"/>
                    </a:schemeClr>
                  </a:solidFill>
                  <a:latin typeface="Helvetica Neue" panose="02000503000000020004" pitchFamily="2" charset="0"/>
                  <a:ea typeface="Helvetica Neue" panose="02000503000000020004" pitchFamily="2" charset="0"/>
                  <a:cs typeface="Helvetica Neue" panose="02000503000000020004" pitchFamily="2" charset="0"/>
                </a:rPr>
                <a:t>GLOBAL TOWN HALL</a:t>
              </a:r>
            </a:p>
          </p:txBody>
        </p:sp>
      </p:grpSp>
      <p:sp>
        <p:nvSpPr>
          <p:cNvPr id="6" name="Rectangle 5"/>
          <p:cNvSpPr>
            <a:spLocks noChangeArrowheads="1"/>
          </p:cNvSpPr>
          <p:nvPr userDrawn="1"/>
        </p:nvSpPr>
        <p:spPr bwMode="auto">
          <a:xfrm>
            <a:off x="11636231" y="0"/>
            <a:ext cx="555770" cy="6858000"/>
          </a:xfrm>
          <a:prstGeom prst="rect">
            <a:avLst/>
          </a:prstGeom>
          <a:noFill/>
          <a:ln w="9525">
            <a:noFill/>
            <a:miter lim="800000"/>
            <a:headEnd/>
            <a:tailEnd/>
          </a:ln>
          <a:effectLst/>
        </p:spPr>
        <p:txBody>
          <a:bodyPr anchor="ctr"/>
          <a:lstStyle/>
          <a:p>
            <a:pPr algn="ctr" defTabSz="609265" fontAlgn="auto">
              <a:spcBef>
                <a:spcPts val="0"/>
              </a:spcBef>
              <a:spcAft>
                <a:spcPts val="0"/>
              </a:spcAft>
              <a:defRPr/>
            </a:pPr>
            <a:endParaRPr lang="en-US" sz="1800">
              <a:solidFill>
                <a:schemeClr val="lt1"/>
              </a:solidFill>
              <a:latin typeface="+mn-lt"/>
              <a:ea typeface="+mn-ea"/>
            </a:endParaRPr>
          </a:p>
        </p:txBody>
      </p:sp>
      <p:sp>
        <p:nvSpPr>
          <p:cNvPr id="12" name="Parallelogram 1"/>
          <p:cNvSpPr/>
          <p:nvPr userDrawn="1"/>
        </p:nvSpPr>
        <p:spPr>
          <a:xfrm rot="5400000">
            <a:off x="11677575" y="101569"/>
            <a:ext cx="449263" cy="246127"/>
          </a:xfrm>
          <a:custGeom>
            <a:avLst/>
            <a:gdLst>
              <a:gd name="connsiteX0" fmla="*/ 0 w 3594100"/>
              <a:gd name="connsiteY0" fmla="*/ 1701800 h 1701800"/>
              <a:gd name="connsiteX1" fmla="*/ 819161 w 3594100"/>
              <a:gd name="connsiteY1" fmla="*/ 0 h 1701800"/>
              <a:gd name="connsiteX2" fmla="*/ 3594100 w 3594100"/>
              <a:gd name="connsiteY2" fmla="*/ 0 h 1701800"/>
              <a:gd name="connsiteX3" fmla="*/ 2774939 w 3594100"/>
              <a:gd name="connsiteY3" fmla="*/ 1701800 h 1701800"/>
              <a:gd name="connsiteX4" fmla="*/ 0 w 3594100"/>
              <a:gd name="connsiteY4" fmla="*/ 1701800 h 1701800"/>
              <a:gd name="connsiteX0" fmla="*/ 0 w 2789767"/>
              <a:gd name="connsiteY0" fmla="*/ 1710266 h 1710266"/>
              <a:gd name="connsiteX1" fmla="*/ 14828 w 2789767"/>
              <a:gd name="connsiteY1" fmla="*/ 0 h 1710266"/>
              <a:gd name="connsiteX2" fmla="*/ 2789767 w 2789767"/>
              <a:gd name="connsiteY2" fmla="*/ 0 h 1710266"/>
              <a:gd name="connsiteX3" fmla="*/ 1970606 w 2789767"/>
              <a:gd name="connsiteY3" fmla="*/ 1701800 h 1710266"/>
              <a:gd name="connsiteX4" fmla="*/ 0 w 2789767"/>
              <a:gd name="connsiteY4" fmla="*/ 1710266 h 1710266"/>
              <a:gd name="connsiteX0" fmla="*/ 19038 w 2774939"/>
              <a:gd name="connsiteY0" fmla="*/ 1701800 h 1701800"/>
              <a:gd name="connsiteX1" fmla="*/ 0 w 2774939"/>
              <a:gd name="connsiteY1" fmla="*/ 0 h 1701800"/>
              <a:gd name="connsiteX2" fmla="*/ 2774939 w 2774939"/>
              <a:gd name="connsiteY2" fmla="*/ 0 h 1701800"/>
              <a:gd name="connsiteX3" fmla="*/ 1955778 w 2774939"/>
              <a:gd name="connsiteY3" fmla="*/ 1701800 h 1701800"/>
              <a:gd name="connsiteX4" fmla="*/ 19038 w 2774939"/>
              <a:gd name="connsiteY4" fmla="*/ 1701800 h 1701800"/>
              <a:gd name="connsiteX0" fmla="*/ 2104 w 2774939"/>
              <a:gd name="connsiteY0" fmla="*/ 1693333 h 1701800"/>
              <a:gd name="connsiteX1" fmla="*/ 0 w 2774939"/>
              <a:gd name="connsiteY1" fmla="*/ 0 h 1701800"/>
              <a:gd name="connsiteX2" fmla="*/ 2774939 w 2774939"/>
              <a:gd name="connsiteY2" fmla="*/ 0 h 1701800"/>
              <a:gd name="connsiteX3" fmla="*/ 1955778 w 2774939"/>
              <a:gd name="connsiteY3" fmla="*/ 1701800 h 1701800"/>
              <a:gd name="connsiteX4" fmla="*/ 2104 w 2774939"/>
              <a:gd name="connsiteY4" fmla="*/ 1693333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939" h="1701800">
                <a:moveTo>
                  <a:pt x="2104" y="1693333"/>
                </a:moveTo>
                <a:cubicBezTo>
                  <a:pt x="1403" y="1128889"/>
                  <a:pt x="701" y="564444"/>
                  <a:pt x="0" y="0"/>
                </a:cubicBezTo>
                <a:lnTo>
                  <a:pt x="2774939" y="0"/>
                </a:lnTo>
                <a:lnTo>
                  <a:pt x="1955778" y="1701800"/>
                </a:lnTo>
                <a:lnTo>
                  <a:pt x="2104" y="1693333"/>
                </a:lnTo>
                <a:close/>
              </a:path>
            </a:pathLst>
          </a:custGeom>
          <a:solidFill>
            <a:srgbClr val="9FC6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265" fontAlgn="auto">
              <a:spcBef>
                <a:spcPts val="0"/>
              </a:spcBef>
              <a:spcAft>
                <a:spcPts val="0"/>
              </a:spcAft>
              <a:defRPr/>
            </a:pPr>
            <a:endParaRPr lang="en-US" sz="1800"/>
          </a:p>
        </p:txBody>
      </p:sp>
      <p:sp>
        <p:nvSpPr>
          <p:cNvPr id="9" name="Content Placeholder 18"/>
          <p:cNvSpPr>
            <a:spLocks noGrp="1"/>
          </p:cNvSpPr>
          <p:nvPr>
            <p:ph sz="quarter" idx="11"/>
          </p:nvPr>
        </p:nvSpPr>
        <p:spPr>
          <a:xfrm rot="5400000">
            <a:off x="9088892" y="3037675"/>
            <a:ext cx="5650441" cy="489498"/>
          </a:xfrm>
          <a:prstGeom prst="rect">
            <a:avLst/>
          </a:prstGeom>
        </p:spPr>
        <p:txBody>
          <a:bodyPr vert="horz" lIns="91417" tIns="45708" rIns="91417" bIns="45708" anchor="ctr"/>
          <a:lstStyle>
            <a:lvl1pPr marL="0" indent="0">
              <a:buFontTx/>
              <a:buNone/>
              <a:defRPr sz="1600" b="0" i="0">
                <a:solidFill>
                  <a:schemeClr val="accent2">
                    <a:lumMod val="60000"/>
                    <a:lumOff val="40000"/>
                  </a:schemeClr>
                </a:solidFill>
              </a:defRPr>
            </a:lvl1pPr>
            <a:lvl2pPr>
              <a:defRPr sz="2400"/>
            </a:lvl2pPr>
            <a:lvl3pPr>
              <a:defRPr sz="1800"/>
            </a:lvl3pPr>
            <a:lvl4pPr>
              <a:defRPr sz="1800"/>
            </a:lvl4pPr>
            <a:lvl5pPr>
              <a:defRPr sz="1800"/>
            </a:lvl5pPr>
          </a:lstStyle>
          <a:p>
            <a:pPr lvl="0"/>
            <a:r>
              <a:rPr lang="en-US"/>
              <a:t>Click to edit Master text styles</a:t>
            </a:r>
          </a:p>
        </p:txBody>
      </p:sp>
      <p:cxnSp>
        <p:nvCxnSpPr>
          <p:cNvPr id="3" name="Straight Connector 2"/>
          <p:cNvCxnSpPr>
            <a:cxnSpLocks/>
          </p:cNvCxnSpPr>
          <p:nvPr userDrawn="1"/>
        </p:nvCxnSpPr>
        <p:spPr>
          <a:xfrm>
            <a:off x="11636230" y="-19790"/>
            <a:ext cx="0" cy="651757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858E310-D106-6B49-AB1C-87EFF830F051}"/>
              </a:ext>
            </a:extLst>
          </p:cNvPr>
          <p:cNvGrpSpPr/>
          <p:nvPr userDrawn="1"/>
        </p:nvGrpSpPr>
        <p:grpSpPr>
          <a:xfrm>
            <a:off x="-90790" y="5058825"/>
            <a:ext cx="12394125" cy="3091845"/>
            <a:chOff x="-90791" y="5058823"/>
            <a:chExt cx="12394125" cy="3091845"/>
          </a:xfrm>
        </p:grpSpPr>
        <p:grpSp>
          <p:nvGrpSpPr>
            <p:cNvPr id="37" name="Group 36">
              <a:extLst>
                <a:ext uri="{FF2B5EF4-FFF2-40B4-BE49-F238E27FC236}">
                  <a16:creationId xmlns:a16="http://schemas.microsoft.com/office/drawing/2014/main" id="{E15FD2A0-58FA-2A4B-A945-FD82CCCBDC85}"/>
                </a:ext>
              </a:extLst>
            </p:cNvPr>
            <p:cNvGrpSpPr/>
            <p:nvPr userDrawn="1"/>
          </p:nvGrpSpPr>
          <p:grpSpPr>
            <a:xfrm>
              <a:off x="-90791" y="5058823"/>
              <a:ext cx="12394125" cy="3091845"/>
              <a:chOff x="-90791" y="5053985"/>
              <a:chExt cx="12394125" cy="3091845"/>
            </a:xfrm>
          </p:grpSpPr>
          <p:sp>
            <p:nvSpPr>
              <p:cNvPr id="39" name="Freeform 38">
                <a:extLst>
                  <a:ext uri="{FF2B5EF4-FFF2-40B4-BE49-F238E27FC236}">
                    <a16:creationId xmlns:a16="http://schemas.microsoft.com/office/drawing/2014/main" id="{A06AC73E-0CEF-934D-BF24-BC5CD904419C}"/>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40" name="Freeform 39">
                <a:extLst>
                  <a:ext uri="{FF2B5EF4-FFF2-40B4-BE49-F238E27FC236}">
                    <a16:creationId xmlns:a16="http://schemas.microsoft.com/office/drawing/2014/main" id="{D3E4975A-F90E-FB4D-880B-7B304834B10B}"/>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1" name="Freeform 40">
                <a:extLst>
                  <a:ext uri="{FF2B5EF4-FFF2-40B4-BE49-F238E27FC236}">
                    <a16:creationId xmlns:a16="http://schemas.microsoft.com/office/drawing/2014/main" id="{6D66B2C5-AD2F-674F-8EDD-6DEFC14861C5}"/>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2" name="Freeform 41">
                <a:extLst>
                  <a:ext uri="{FF2B5EF4-FFF2-40B4-BE49-F238E27FC236}">
                    <a16:creationId xmlns:a16="http://schemas.microsoft.com/office/drawing/2014/main" id="{28D2D05C-57CD-EB4C-B864-BFEAF60A5EE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3" name="Freeform 42">
                <a:extLst>
                  <a:ext uri="{FF2B5EF4-FFF2-40B4-BE49-F238E27FC236}">
                    <a16:creationId xmlns:a16="http://schemas.microsoft.com/office/drawing/2014/main" id="{32833645-35DC-8C44-A6A6-CBA73B800E9F}"/>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4" name="Freeform 43">
                <a:extLst>
                  <a:ext uri="{FF2B5EF4-FFF2-40B4-BE49-F238E27FC236}">
                    <a16:creationId xmlns:a16="http://schemas.microsoft.com/office/drawing/2014/main" id="{3F926AB9-B4D7-DD44-A0C9-BBE4F990C37D}"/>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5" name="Freeform 44">
                <a:extLst>
                  <a:ext uri="{FF2B5EF4-FFF2-40B4-BE49-F238E27FC236}">
                    <a16:creationId xmlns:a16="http://schemas.microsoft.com/office/drawing/2014/main" id="{5598D45C-3859-2B42-BD99-A87D003EEE0E}"/>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46" name="Freeform 45">
                <a:extLst>
                  <a:ext uri="{FF2B5EF4-FFF2-40B4-BE49-F238E27FC236}">
                    <a16:creationId xmlns:a16="http://schemas.microsoft.com/office/drawing/2014/main" id="{B525C275-740C-3D4C-A4C1-21A29AF378E6}"/>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38" name="Picture 37">
              <a:extLst>
                <a:ext uri="{FF2B5EF4-FFF2-40B4-BE49-F238E27FC236}">
                  <a16:creationId xmlns:a16="http://schemas.microsoft.com/office/drawing/2014/main" id="{3E6EF3E7-FC45-B849-8FEE-3ED4FA82F8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47" name="Text Placeholder 2">
            <a:extLst>
              <a:ext uri="{FF2B5EF4-FFF2-40B4-BE49-F238E27FC236}">
                <a16:creationId xmlns:a16="http://schemas.microsoft.com/office/drawing/2014/main" id="{E6C96487-BE10-694D-A56E-7D494C38594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800" i="1">
                <a:solidFill>
                  <a:schemeClr val="bg1">
                    <a:lumMod val="75000"/>
                  </a:schemeClr>
                </a:solidFill>
              </a:defRPr>
            </a:lvl1pPr>
          </a:lstStyle>
          <a:p>
            <a:pPr lvl="0"/>
            <a:r>
              <a:rPr lang="en-US"/>
              <a:t>Edit Master text styles</a:t>
            </a:r>
          </a:p>
        </p:txBody>
      </p:sp>
      <p:sp>
        <p:nvSpPr>
          <p:cNvPr id="48" name="Slide Number Placeholder 2">
            <a:extLst>
              <a:ext uri="{FF2B5EF4-FFF2-40B4-BE49-F238E27FC236}">
                <a16:creationId xmlns:a16="http://schemas.microsoft.com/office/drawing/2014/main" id="{B3DC820E-3991-5F42-B288-F2B1B5099AE5}"/>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49" name="Title Placeholder 1">
            <a:extLst>
              <a:ext uri="{FF2B5EF4-FFF2-40B4-BE49-F238E27FC236}">
                <a16:creationId xmlns:a16="http://schemas.microsoft.com/office/drawing/2014/main" id="{B57AA595-19CD-C440-82F3-368527DC673B}"/>
              </a:ext>
            </a:extLst>
          </p:cNvPr>
          <p:cNvSpPr>
            <a:spLocks noGrp="1"/>
          </p:cNvSpPr>
          <p:nvPr>
            <p:ph type="title"/>
          </p:nvPr>
        </p:nvSpPr>
        <p:spPr>
          <a:xfrm>
            <a:off x="636495" y="202232"/>
            <a:ext cx="11190746" cy="955707"/>
          </a:xfrm>
          <a:prstGeom prst="rect">
            <a:avLst/>
          </a:prstGeom>
        </p:spPr>
        <p:txBody>
          <a:bodyPr vert="horz" lIns="121842" tIns="60921" rIns="121842" bIns="60921" rtlCol="0" anchor="ctr" anchorCtr="0">
            <a:normAutofit/>
          </a:bodyPr>
          <a:lstStyle>
            <a:lvl1pPr algn="l">
              <a:lnSpc>
                <a:spcPct val="90000"/>
              </a:lnSpc>
              <a:defRPr sz="2400" b="0" i="1" spc="0" baseline="0">
                <a:solidFill>
                  <a:schemeClr val="bg1"/>
                </a:solidFill>
              </a:defRPr>
            </a:lvl1pPr>
          </a:lstStyle>
          <a:p>
            <a:endParaRPr lang="en-US"/>
          </a:p>
        </p:txBody>
      </p:sp>
    </p:spTree>
    <p:extLst>
      <p:ext uri="{BB962C8B-B14F-4D97-AF65-F5344CB8AC3E}">
        <p14:creationId xmlns:p14="http://schemas.microsoft.com/office/powerpoint/2010/main" val="2947809945"/>
      </p:ext>
    </p:extLst>
  </p:cSld>
  <p:clrMapOvr>
    <a:masterClrMapping/>
  </p:clrMapOvr>
  <p:transition/>
  <p:extLst>
    <p:ext uri="{DCECCB84-F9BA-43D5-87BE-67443E8EF086}">
      <p15:sldGuideLst xmlns:p15="http://schemas.microsoft.com/office/powerpoint/2012/main">
        <p15:guide id="1" orient="horz" pos="4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 y="2"/>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spTree>
    <p:extLst>
      <p:ext uri="{BB962C8B-B14F-4D97-AF65-F5344CB8AC3E}">
        <p14:creationId xmlns:p14="http://schemas.microsoft.com/office/powerpoint/2010/main" val="390217037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Rectangle 11"/>
          <p:cNvSpPr/>
          <p:nvPr userDrawn="1"/>
        </p:nvSpPr>
        <p:spPr>
          <a:xfrm>
            <a:off x="1" y="2"/>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3" name="Group 2">
            <a:extLst>
              <a:ext uri="{FF2B5EF4-FFF2-40B4-BE49-F238E27FC236}">
                <a16:creationId xmlns:a16="http://schemas.microsoft.com/office/drawing/2014/main" id="{CCE87761-7840-5F4A-9BC1-181102DC236A}"/>
              </a:ext>
            </a:extLst>
          </p:cNvPr>
          <p:cNvGrpSpPr/>
          <p:nvPr userDrawn="1"/>
        </p:nvGrpSpPr>
        <p:grpSpPr>
          <a:xfrm>
            <a:off x="-90790" y="5058825"/>
            <a:ext cx="12394125" cy="3091845"/>
            <a:chOff x="-90791" y="5058823"/>
            <a:chExt cx="12394125" cy="3091845"/>
          </a:xfrm>
        </p:grpSpPr>
        <p:grpSp>
          <p:nvGrpSpPr>
            <p:cNvPr id="4" name="Group 3">
              <a:extLst>
                <a:ext uri="{FF2B5EF4-FFF2-40B4-BE49-F238E27FC236}">
                  <a16:creationId xmlns:a16="http://schemas.microsoft.com/office/drawing/2014/main" id="{8F818ECF-5929-0547-9B01-A0139F8219A6}"/>
                </a:ext>
              </a:extLst>
            </p:cNvPr>
            <p:cNvGrpSpPr/>
            <p:nvPr userDrawn="1"/>
          </p:nvGrpSpPr>
          <p:grpSpPr>
            <a:xfrm>
              <a:off x="-90791" y="5058823"/>
              <a:ext cx="12394125" cy="3091845"/>
              <a:chOff x="-90791" y="5053985"/>
              <a:chExt cx="12394125" cy="3091845"/>
            </a:xfrm>
          </p:grpSpPr>
          <p:sp>
            <p:nvSpPr>
              <p:cNvPr id="6" name="Freeform 5">
                <a:extLst>
                  <a:ext uri="{FF2B5EF4-FFF2-40B4-BE49-F238E27FC236}">
                    <a16:creationId xmlns:a16="http://schemas.microsoft.com/office/drawing/2014/main" id="{31D044D2-FE28-EA42-A8CB-15528C98861F}"/>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7" name="Freeform 6">
                <a:extLst>
                  <a:ext uri="{FF2B5EF4-FFF2-40B4-BE49-F238E27FC236}">
                    <a16:creationId xmlns:a16="http://schemas.microsoft.com/office/drawing/2014/main" id="{0EABB20E-AE9E-3C4C-ABCC-C44D779324DD}"/>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8" name="Freeform 7">
                <a:extLst>
                  <a:ext uri="{FF2B5EF4-FFF2-40B4-BE49-F238E27FC236}">
                    <a16:creationId xmlns:a16="http://schemas.microsoft.com/office/drawing/2014/main" id="{D9A44792-7CDB-E641-8840-FAB7531E8F7C}"/>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9" name="Freeform 8">
                <a:extLst>
                  <a:ext uri="{FF2B5EF4-FFF2-40B4-BE49-F238E27FC236}">
                    <a16:creationId xmlns:a16="http://schemas.microsoft.com/office/drawing/2014/main" id="{EA695F3D-A2A7-6742-A083-3578395F357B}"/>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10" name="Freeform 9">
                <a:extLst>
                  <a:ext uri="{FF2B5EF4-FFF2-40B4-BE49-F238E27FC236}">
                    <a16:creationId xmlns:a16="http://schemas.microsoft.com/office/drawing/2014/main" id="{0F945064-4846-CA44-9811-5CDE82468AB8}"/>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11" name="Freeform 10">
                <a:extLst>
                  <a:ext uri="{FF2B5EF4-FFF2-40B4-BE49-F238E27FC236}">
                    <a16:creationId xmlns:a16="http://schemas.microsoft.com/office/drawing/2014/main" id="{8643AFE1-226D-994F-A920-3336A8B2A26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13" name="Freeform 12">
                <a:extLst>
                  <a:ext uri="{FF2B5EF4-FFF2-40B4-BE49-F238E27FC236}">
                    <a16:creationId xmlns:a16="http://schemas.microsoft.com/office/drawing/2014/main" id="{EACBD892-C97E-1143-AD39-9555E78BEBD6}"/>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14" name="Freeform 13">
                <a:extLst>
                  <a:ext uri="{FF2B5EF4-FFF2-40B4-BE49-F238E27FC236}">
                    <a16:creationId xmlns:a16="http://schemas.microsoft.com/office/drawing/2014/main" id="{B8CBEE6A-527F-FC4A-9E30-1972268C9703}"/>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5" name="Picture 4">
              <a:extLst>
                <a:ext uri="{FF2B5EF4-FFF2-40B4-BE49-F238E27FC236}">
                  <a16:creationId xmlns:a16="http://schemas.microsoft.com/office/drawing/2014/main" id="{007DB849-F9D1-B24C-ABEF-DB14F36D3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15" name="Text Placeholder 2">
            <a:extLst>
              <a:ext uri="{FF2B5EF4-FFF2-40B4-BE49-F238E27FC236}">
                <a16:creationId xmlns:a16="http://schemas.microsoft.com/office/drawing/2014/main" id="{0C367D60-F200-334D-B676-E9730532615D}"/>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6" name="Slide Number Placeholder 2">
            <a:extLst>
              <a:ext uri="{FF2B5EF4-FFF2-40B4-BE49-F238E27FC236}">
                <a16:creationId xmlns:a16="http://schemas.microsoft.com/office/drawing/2014/main" id="{E4706C07-D21D-ED45-AB21-503BE3E7D1C3}"/>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17" name="Freeform 16">
            <a:extLst>
              <a:ext uri="{FF2B5EF4-FFF2-40B4-BE49-F238E27FC236}">
                <a16:creationId xmlns:a16="http://schemas.microsoft.com/office/drawing/2014/main" id="{5ABD9C3B-81E1-7D4E-A1AF-AF5CDA1260CC}"/>
              </a:ext>
            </a:extLst>
          </p:cNvPr>
          <p:cNvSpPr/>
          <p:nvPr userDrawn="1"/>
        </p:nvSpPr>
        <p:spPr>
          <a:xfrm>
            <a:off x="9939273" y="1143294"/>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8">
              <a:solidFill>
                <a:srgbClr val="FFFFFF"/>
              </a:solidFill>
              <a:latin typeface="Arial"/>
            </a:endParaRPr>
          </a:p>
        </p:txBody>
      </p:sp>
      <p:sp>
        <p:nvSpPr>
          <p:cNvPr id="18" name="Freeform 17">
            <a:extLst>
              <a:ext uri="{FF2B5EF4-FFF2-40B4-BE49-F238E27FC236}">
                <a16:creationId xmlns:a16="http://schemas.microsoft.com/office/drawing/2014/main" id="{3AD2C147-612D-A444-9341-430E376F38DC}"/>
              </a:ext>
            </a:extLst>
          </p:cNvPr>
          <p:cNvSpPr/>
          <p:nvPr userDrawn="1"/>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8">
                <a:solidFill>
                  <a:srgbClr val="FFFFFF"/>
                </a:solidFill>
                <a:latin typeface="Arial"/>
              </a:rPr>
              <a:t> </a:t>
            </a:r>
          </a:p>
        </p:txBody>
      </p:sp>
      <p:sp>
        <p:nvSpPr>
          <p:cNvPr id="19" name="Title Placeholder 1">
            <a:extLst>
              <a:ext uri="{FF2B5EF4-FFF2-40B4-BE49-F238E27FC236}">
                <a16:creationId xmlns:a16="http://schemas.microsoft.com/office/drawing/2014/main" id="{68602273-450A-D343-B551-0B6721284E6C}"/>
              </a:ext>
            </a:extLst>
          </p:cNvPr>
          <p:cNvSpPr>
            <a:spLocks noGrp="1"/>
          </p:cNvSpPr>
          <p:nvPr>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bg1"/>
                </a:solidFill>
              </a:defRPr>
            </a:lvl1pPr>
          </a:lstStyle>
          <a:p>
            <a:endParaRPr lang="en-US"/>
          </a:p>
        </p:txBody>
      </p:sp>
    </p:spTree>
    <p:extLst>
      <p:ext uri="{BB962C8B-B14F-4D97-AF65-F5344CB8AC3E}">
        <p14:creationId xmlns:p14="http://schemas.microsoft.com/office/powerpoint/2010/main" val="919998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Rectangle 2"/>
          <p:cNvSpPr/>
          <p:nvPr userDrawn="1"/>
        </p:nvSpPr>
        <p:spPr>
          <a:xfrm>
            <a:off x="1" y="2"/>
            <a:ext cx="12192000" cy="6858001"/>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grpSp>
        <p:nvGrpSpPr>
          <p:cNvPr id="24" name="Group 23">
            <a:extLst>
              <a:ext uri="{FF2B5EF4-FFF2-40B4-BE49-F238E27FC236}">
                <a16:creationId xmlns:a16="http://schemas.microsoft.com/office/drawing/2014/main" id="{42B5302B-DA30-634D-9D71-552FB3C32717}"/>
              </a:ext>
            </a:extLst>
          </p:cNvPr>
          <p:cNvGrpSpPr/>
          <p:nvPr userDrawn="1"/>
        </p:nvGrpSpPr>
        <p:grpSpPr>
          <a:xfrm>
            <a:off x="-90790" y="5058825"/>
            <a:ext cx="12394125" cy="3091845"/>
            <a:chOff x="-90791" y="5053985"/>
            <a:chExt cx="12394125" cy="3091845"/>
          </a:xfrm>
        </p:grpSpPr>
        <p:sp>
          <p:nvSpPr>
            <p:cNvPr id="25" name="Freeform 24">
              <a:extLst>
                <a:ext uri="{FF2B5EF4-FFF2-40B4-BE49-F238E27FC236}">
                  <a16:creationId xmlns:a16="http://schemas.microsoft.com/office/drawing/2014/main" id="{896A076D-CC91-7A43-AC1F-2A3EBE8E0627}"/>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7" name="Freeform 26">
              <a:extLst>
                <a:ext uri="{FF2B5EF4-FFF2-40B4-BE49-F238E27FC236}">
                  <a16:creationId xmlns:a16="http://schemas.microsoft.com/office/drawing/2014/main" id="{D7001C44-95C9-3246-8D9E-1B96F37CDE98}"/>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8" name="Freeform 27">
              <a:extLst>
                <a:ext uri="{FF2B5EF4-FFF2-40B4-BE49-F238E27FC236}">
                  <a16:creationId xmlns:a16="http://schemas.microsoft.com/office/drawing/2014/main" id="{55D3773C-2623-0947-92B1-F90E45AE1D1F}"/>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9" name="Freeform 28">
              <a:extLst>
                <a:ext uri="{FF2B5EF4-FFF2-40B4-BE49-F238E27FC236}">
                  <a16:creationId xmlns:a16="http://schemas.microsoft.com/office/drawing/2014/main" id="{885911A0-8085-2240-9949-1B4E77D8DE55}"/>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905187E4-DD93-CF4D-96A1-6B23FAAA914F}"/>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1" name="Freeform 30">
              <a:extLst>
                <a:ext uri="{FF2B5EF4-FFF2-40B4-BE49-F238E27FC236}">
                  <a16:creationId xmlns:a16="http://schemas.microsoft.com/office/drawing/2014/main" id="{184FBFEE-06E7-7347-A895-B6939B2C6DA9}"/>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pic>
          <p:nvPicPr>
            <p:cNvPr id="32" name="Picture 31" descr="CoxAutomotive_Inline_2C_LtBg.png">
              <a:extLst>
                <a:ext uri="{FF2B5EF4-FFF2-40B4-BE49-F238E27FC236}">
                  <a16:creationId xmlns:a16="http://schemas.microsoft.com/office/drawing/2014/main" id="{700026FE-9DF3-044E-9FFE-EDF210CC92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33" name="Freeform 32">
              <a:extLst>
                <a:ext uri="{FF2B5EF4-FFF2-40B4-BE49-F238E27FC236}">
                  <a16:creationId xmlns:a16="http://schemas.microsoft.com/office/drawing/2014/main" id="{42C07B8F-B039-CD4D-9AC1-E386254A5D07}"/>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34" name="Freeform 33">
              <a:extLst>
                <a:ext uri="{FF2B5EF4-FFF2-40B4-BE49-F238E27FC236}">
                  <a16:creationId xmlns:a16="http://schemas.microsoft.com/office/drawing/2014/main" id="{4C68E878-77CC-4C43-9972-89064AB3A635}"/>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sp>
        <p:nvSpPr>
          <p:cNvPr id="12" name="Parallelogram 11">
            <a:extLst>
              <a:ext uri="{FF2B5EF4-FFF2-40B4-BE49-F238E27FC236}">
                <a16:creationId xmlns:a16="http://schemas.microsoft.com/office/drawing/2014/main" id="{77ECE4D4-8502-334A-BBE0-F29E5FE2AF28}"/>
              </a:ext>
            </a:extLst>
          </p:cNvPr>
          <p:cNvSpPr/>
          <p:nvPr userDrawn="1"/>
        </p:nvSpPr>
        <p:spPr>
          <a:xfrm>
            <a:off x="-3064932" y="0"/>
            <a:ext cx="8398932" cy="6422400"/>
          </a:xfrm>
          <a:prstGeom prst="parallelogram">
            <a:avLst>
              <a:gd name="adj" fmla="val 45809"/>
            </a:avLst>
          </a:prstGeom>
          <a:solidFill>
            <a:schemeClr val="bg2">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Arial"/>
            </a:endParaRP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2"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1" name="Text Placeholder 2">
            <a:extLst>
              <a:ext uri="{FF2B5EF4-FFF2-40B4-BE49-F238E27FC236}">
                <a16:creationId xmlns:a16="http://schemas.microsoft.com/office/drawing/2014/main" id="{04BA8DFE-A908-5841-9DB4-C46205ECB01E}"/>
              </a:ext>
            </a:extLst>
          </p:cNvPr>
          <p:cNvSpPr>
            <a:spLocks noGrp="1"/>
          </p:cNvSpPr>
          <p:nvPr>
            <p:ph type="body" sz="quarter" idx="12"/>
          </p:nvPr>
        </p:nvSpPr>
        <p:spPr>
          <a:xfrm>
            <a:off x="3486734" y="6434494"/>
            <a:ext cx="7229589" cy="304271"/>
          </a:xfrm>
          <a:prstGeom prst="rect">
            <a:avLst/>
          </a:prstGeom>
        </p:spPr>
        <p:txBody>
          <a:bodyPr vert="horz" anchor="ctr"/>
          <a:lstStyle>
            <a:lvl1pPr marL="0" indent="0">
              <a:buNone/>
              <a:defRPr sz="900" i="1">
                <a:solidFill>
                  <a:srgbClr val="7F7F7F"/>
                </a:solidFill>
              </a:defRPr>
            </a:lvl1pPr>
            <a:lvl2pPr marL="402814" indent="0">
              <a:buNone/>
              <a:defRPr sz="1200"/>
            </a:lvl2pPr>
            <a:lvl3pPr marL="745376" indent="0">
              <a:buNone/>
              <a:defRPr sz="1050"/>
            </a:lvl3pPr>
            <a:lvl4pPr marL="1067308" indent="0">
              <a:buNone/>
              <a:defRPr sz="1050"/>
            </a:lvl4pPr>
            <a:lvl5pPr marL="1408277" indent="0">
              <a:buNone/>
              <a:defRPr sz="1050"/>
            </a:lvl5pPr>
          </a:lstStyle>
          <a:p>
            <a:pPr lvl="0"/>
            <a:r>
              <a:rPr lang="en-US"/>
              <a:t>Click to edit Master text styles</a:t>
            </a:r>
          </a:p>
        </p:txBody>
      </p:sp>
      <p:sp>
        <p:nvSpPr>
          <p:cNvPr id="23" name="Picture Placeholder 2">
            <a:extLst>
              <a:ext uri="{FF2B5EF4-FFF2-40B4-BE49-F238E27FC236}">
                <a16:creationId xmlns:a16="http://schemas.microsoft.com/office/drawing/2014/main" id="{7EC131B0-9EA2-7442-B133-48AE259D9057}"/>
              </a:ext>
            </a:extLst>
          </p:cNvPr>
          <p:cNvSpPr>
            <a:spLocks noGrp="1"/>
          </p:cNvSpPr>
          <p:nvPr>
            <p:ph type="pic" sz="quarter" idx="11"/>
          </p:nvPr>
        </p:nvSpPr>
        <p:spPr>
          <a:xfrm>
            <a:off x="10745464" y="190501"/>
            <a:ext cx="1167682" cy="1168400"/>
          </a:xfrm>
          <a:prstGeom prst="rect">
            <a:avLst/>
          </a:prstGeom>
        </p:spPr>
        <p:txBody>
          <a:bodyPr anchor="ctr"/>
          <a:lstStyle>
            <a:lvl1pPr marL="0" indent="0" algn="ctr">
              <a:buNone/>
              <a:defRPr sz="1600">
                <a:solidFill>
                  <a:schemeClr val="bg1"/>
                </a:solidFill>
              </a:defRPr>
            </a:lvl1pPr>
          </a:lstStyle>
          <a:p>
            <a:endParaRPr lang="en-US"/>
          </a:p>
        </p:txBody>
      </p:sp>
      <p:sp>
        <p:nvSpPr>
          <p:cNvPr id="26" name="Slide Number Placeholder 2">
            <a:extLst>
              <a:ext uri="{FF2B5EF4-FFF2-40B4-BE49-F238E27FC236}">
                <a16:creationId xmlns:a16="http://schemas.microsoft.com/office/drawing/2014/main" id="{B5F44F7A-7F41-3345-9DDE-16211FFD7616}"/>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21" name="Content Placeholder 3">
            <a:extLst>
              <a:ext uri="{FF2B5EF4-FFF2-40B4-BE49-F238E27FC236}">
                <a16:creationId xmlns:a16="http://schemas.microsoft.com/office/drawing/2014/main" id="{4014DD9E-713A-9541-AD28-8C46E90CA368}"/>
              </a:ext>
            </a:extLst>
          </p:cNvPr>
          <p:cNvSpPr>
            <a:spLocks noGrp="1"/>
          </p:cNvSpPr>
          <p:nvPr>
            <p:ph sz="quarter" idx="13" hasCustomPrompt="1"/>
          </p:nvPr>
        </p:nvSpPr>
        <p:spPr>
          <a:xfrm>
            <a:off x="572756" y="1587642"/>
            <a:ext cx="11103307" cy="4321035"/>
          </a:xfrm>
          <a:prstGeom prst="rect">
            <a:avLst/>
          </a:prstGeom>
        </p:spPr>
        <p:txBody>
          <a:bodyPr/>
          <a:lstStyle>
            <a:lvl1pPr marL="0" indent="0">
              <a:buNone/>
              <a:defRPr sz="1799">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to edit content</a:t>
            </a:r>
          </a:p>
        </p:txBody>
      </p:sp>
      <p:sp>
        <p:nvSpPr>
          <p:cNvPr id="22" name="Title Placeholder 1">
            <a:extLst>
              <a:ext uri="{FF2B5EF4-FFF2-40B4-BE49-F238E27FC236}">
                <a16:creationId xmlns:a16="http://schemas.microsoft.com/office/drawing/2014/main" id="{6D88B620-886B-4846-9906-80F9805D0FEC}"/>
              </a:ext>
            </a:extLst>
          </p:cNvPr>
          <p:cNvSpPr>
            <a:spLocks noGrp="1"/>
          </p:cNvSpPr>
          <p:nvPr>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bg1"/>
                </a:solidFill>
              </a:defRPr>
            </a:lvl1pPr>
          </a:lstStyle>
          <a:p>
            <a:endParaRPr lang="en-US"/>
          </a:p>
        </p:txBody>
      </p:sp>
    </p:spTree>
    <p:extLst>
      <p:ext uri="{BB962C8B-B14F-4D97-AF65-F5344CB8AC3E}">
        <p14:creationId xmlns:p14="http://schemas.microsoft.com/office/powerpoint/2010/main" val="24996225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6_Title 01 - Roa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D60FE88-FD6B-6044-AD64-D3457C30F9FD}"/>
              </a:ext>
            </a:extLst>
          </p:cNvPr>
          <p:cNvSpPr/>
          <p:nvPr userDrawn="1"/>
        </p:nvSpPr>
        <p:spPr>
          <a:xfrm>
            <a:off x="1" y="2"/>
            <a:ext cx="12192000" cy="6857999"/>
          </a:xfrm>
          <a:prstGeom prst="rect">
            <a:avLst/>
          </a:prstGeom>
          <a:gradFill flip="none" rotWithShape="1">
            <a:gsLst>
              <a:gs pos="99000">
                <a:schemeClr val="bg1"/>
              </a:gs>
              <a:gs pos="0">
                <a:schemeClr val="bg1">
                  <a:lumMod val="95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61" name="Group 60">
            <a:extLst>
              <a:ext uri="{FF2B5EF4-FFF2-40B4-BE49-F238E27FC236}">
                <a16:creationId xmlns:a16="http://schemas.microsoft.com/office/drawing/2014/main" id="{CEF9C2F3-39A6-EB40-B3FC-D089C9BE1ACA}"/>
              </a:ext>
            </a:extLst>
          </p:cNvPr>
          <p:cNvGrpSpPr/>
          <p:nvPr userDrawn="1"/>
        </p:nvGrpSpPr>
        <p:grpSpPr>
          <a:xfrm>
            <a:off x="-4167338" y="1"/>
            <a:ext cx="19879872" cy="7336205"/>
            <a:chOff x="-4166253" y="0"/>
            <a:chExt cx="19874695" cy="7336205"/>
          </a:xfrm>
        </p:grpSpPr>
        <p:sp>
          <p:nvSpPr>
            <p:cNvPr id="62" name="Parallelogram 61">
              <a:extLst>
                <a:ext uri="{FF2B5EF4-FFF2-40B4-BE49-F238E27FC236}">
                  <a16:creationId xmlns:a16="http://schemas.microsoft.com/office/drawing/2014/main" id="{E1CA8007-326D-5646-BBA6-84DDE9EDC664}"/>
                </a:ext>
              </a:extLst>
            </p:cNvPr>
            <p:cNvSpPr/>
            <p:nvPr/>
          </p:nvSpPr>
          <p:spPr>
            <a:xfrm>
              <a:off x="3578063" y="4288760"/>
              <a:ext cx="3182209" cy="2571521"/>
            </a:xfrm>
            <a:prstGeom prst="parallelogram">
              <a:avLst>
                <a:gd name="adj" fmla="val 44732"/>
              </a:avLst>
            </a:prstGeom>
            <a:gradFill>
              <a:gsLst>
                <a:gs pos="0">
                  <a:schemeClr val="bg1">
                    <a:lumMod val="85000"/>
                    <a:alpha val="0"/>
                  </a:schemeClr>
                </a:gs>
                <a:gs pos="99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3" name="Parallelogram 62">
              <a:extLst>
                <a:ext uri="{FF2B5EF4-FFF2-40B4-BE49-F238E27FC236}">
                  <a16:creationId xmlns:a16="http://schemas.microsoft.com/office/drawing/2014/main" id="{4E736A2C-E9B6-024B-BD71-61EC2424137F}"/>
                </a:ext>
              </a:extLst>
            </p:cNvPr>
            <p:cNvSpPr/>
            <p:nvPr/>
          </p:nvSpPr>
          <p:spPr>
            <a:xfrm>
              <a:off x="-316680" y="4288760"/>
              <a:ext cx="4983140" cy="2571521"/>
            </a:xfrm>
            <a:prstGeom prst="parallelogram">
              <a:avLst>
                <a:gd name="adj" fmla="val 44732"/>
              </a:avLst>
            </a:prstGeom>
            <a:gradFill>
              <a:gsLst>
                <a:gs pos="0">
                  <a:schemeClr val="bg1">
                    <a:lumMod val="85000"/>
                    <a:alpha val="0"/>
                  </a:schemeClr>
                </a:gs>
                <a:gs pos="99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4" name="Parallelogram 63">
              <a:extLst>
                <a:ext uri="{FF2B5EF4-FFF2-40B4-BE49-F238E27FC236}">
                  <a16:creationId xmlns:a16="http://schemas.microsoft.com/office/drawing/2014/main" id="{A590FC87-0C5F-5E41-AD83-D37585022BAA}"/>
                </a:ext>
              </a:extLst>
            </p:cNvPr>
            <p:cNvSpPr/>
            <p:nvPr/>
          </p:nvSpPr>
          <p:spPr>
            <a:xfrm>
              <a:off x="1585814" y="899"/>
              <a:ext cx="4975442" cy="2571521"/>
            </a:xfrm>
            <a:prstGeom prst="parallelogram">
              <a:avLst>
                <a:gd name="adj" fmla="val 44732"/>
              </a:avLst>
            </a:prstGeom>
            <a:gradFill>
              <a:gsLst>
                <a:gs pos="0">
                  <a:schemeClr val="bg1">
                    <a:lumMod val="85000"/>
                  </a:schemeClr>
                </a:gs>
                <a:gs pos="99000">
                  <a:schemeClr val="bg1">
                    <a:lumMod val="8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5" name="Parallelogram 64">
              <a:extLst>
                <a:ext uri="{FF2B5EF4-FFF2-40B4-BE49-F238E27FC236}">
                  <a16:creationId xmlns:a16="http://schemas.microsoft.com/office/drawing/2014/main" id="{6654AEE4-64B9-E042-9532-2B222CBB2555}"/>
                </a:ext>
              </a:extLst>
            </p:cNvPr>
            <p:cNvSpPr/>
            <p:nvPr/>
          </p:nvSpPr>
          <p:spPr>
            <a:xfrm>
              <a:off x="9566617" y="4288760"/>
              <a:ext cx="4439127" cy="2571521"/>
            </a:xfrm>
            <a:prstGeom prst="parallelogram">
              <a:avLst>
                <a:gd name="adj" fmla="val 44732"/>
              </a:avLst>
            </a:prstGeom>
            <a:gradFill>
              <a:gsLst>
                <a:gs pos="0">
                  <a:schemeClr val="bg1">
                    <a:lumMod val="85000"/>
                    <a:alpha val="0"/>
                  </a:schemeClr>
                </a:gs>
                <a:gs pos="99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6" name="Parallelogram 65">
              <a:extLst>
                <a:ext uri="{FF2B5EF4-FFF2-40B4-BE49-F238E27FC236}">
                  <a16:creationId xmlns:a16="http://schemas.microsoft.com/office/drawing/2014/main" id="{AB8893AA-8C25-0D44-A246-5396BE1B7001}"/>
                </a:ext>
              </a:extLst>
            </p:cNvPr>
            <p:cNvSpPr/>
            <p:nvPr/>
          </p:nvSpPr>
          <p:spPr>
            <a:xfrm>
              <a:off x="-4166253" y="4288760"/>
              <a:ext cx="4937971" cy="2571521"/>
            </a:xfrm>
            <a:prstGeom prst="parallelogram">
              <a:avLst>
                <a:gd name="adj" fmla="val 44732"/>
              </a:avLst>
            </a:prstGeom>
            <a:gradFill>
              <a:gsLst>
                <a:gs pos="0">
                  <a:schemeClr val="bg1">
                    <a:lumMod val="85000"/>
                    <a:alpha val="0"/>
                  </a:schemeClr>
                </a:gs>
                <a:gs pos="99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7" name="Parallelogram 66">
              <a:extLst>
                <a:ext uri="{FF2B5EF4-FFF2-40B4-BE49-F238E27FC236}">
                  <a16:creationId xmlns:a16="http://schemas.microsoft.com/office/drawing/2014/main" id="{1186A947-DD6A-664F-B336-A0FB14DFA293}"/>
                </a:ext>
              </a:extLst>
            </p:cNvPr>
            <p:cNvSpPr/>
            <p:nvPr/>
          </p:nvSpPr>
          <p:spPr>
            <a:xfrm rot="10800000">
              <a:off x="-2378537" y="0"/>
              <a:ext cx="5050372" cy="2571521"/>
            </a:xfrm>
            <a:prstGeom prst="parallelogram">
              <a:avLst>
                <a:gd name="adj" fmla="val 44732"/>
              </a:avLst>
            </a:prstGeom>
            <a:gradFill>
              <a:gsLst>
                <a:gs pos="0">
                  <a:schemeClr val="bg1">
                    <a:lumMod val="85000"/>
                    <a:alpha val="0"/>
                  </a:schemeClr>
                </a:gs>
                <a:gs pos="99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8" name="Parallelogram 67">
              <a:extLst>
                <a:ext uri="{FF2B5EF4-FFF2-40B4-BE49-F238E27FC236}">
                  <a16:creationId xmlns:a16="http://schemas.microsoft.com/office/drawing/2014/main" id="{AD829A9E-4EC9-A44F-AB48-0C76CD329D3A}"/>
                </a:ext>
              </a:extLst>
            </p:cNvPr>
            <p:cNvSpPr/>
            <p:nvPr/>
          </p:nvSpPr>
          <p:spPr>
            <a:xfrm>
              <a:off x="5671874" y="4288760"/>
              <a:ext cx="4983140" cy="2571521"/>
            </a:xfrm>
            <a:prstGeom prst="parallelogram">
              <a:avLst>
                <a:gd name="adj" fmla="val 44732"/>
              </a:avLst>
            </a:prstGeom>
            <a:gradFill>
              <a:gsLst>
                <a:gs pos="0">
                  <a:schemeClr val="bg1">
                    <a:lumMod val="85000"/>
                    <a:alpha val="0"/>
                  </a:schemeClr>
                </a:gs>
                <a:gs pos="99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9" name="Parallelogram 68">
              <a:extLst>
                <a:ext uri="{FF2B5EF4-FFF2-40B4-BE49-F238E27FC236}">
                  <a16:creationId xmlns:a16="http://schemas.microsoft.com/office/drawing/2014/main" id="{42733C8E-397B-9A4B-B5DF-D57C7168E5D7}"/>
                </a:ext>
              </a:extLst>
            </p:cNvPr>
            <p:cNvSpPr/>
            <p:nvPr/>
          </p:nvSpPr>
          <p:spPr>
            <a:xfrm>
              <a:off x="7513566" y="899"/>
              <a:ext cx="4975442" cy="2571521"/>
            </a:xfrm>
            <a:prstGeom prst="parallelogram">
              <a:avLst>
                <a:gd name="adj" fmla="val 44732"/>
              </a:avLst>
            </a:prstGeom>
            <a:gradFill>
              <a:gsLst>
                <a:gs pos="0">
                  <a:schemeClr val="bg1">
                    <a:lumMod val="85000"/>
                  </a:schemeClr>
                </a:gs>
                <a:gs pos="99000">
                  <a:schemeClr val="bg1">
                    <a:lumMod val="8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0" name="Picture 69">
              <a:extLst>
                <a:ext uri="{FF2B5EF4-FFF2-40B4-BE49-F238E27FC236}">
                  <a16:creationId xmlns:a16="http://schemas.microsoft.com/office/drawing/2014/main" id="{B257F4B9-7FE7-CE4A-9FF5-33251436472B}"/>
                </a:ext>
              </a:extLst>
            </p:cNvPr>
            <p:cNvPicPr>
              <a:picLocks noChangeAspect="1"/>
            </p:cNvPicPr>
            <p:nvPr/>
          </p:nvPicPr>
          <p:blipFill>
            <a:blip r:embed="rId2">
              <a:alphaModFix amt="0"/>
            </a:blip>
            <a:stretch>
              <a:fillRect/>
            </a:stretch>
          </p:blipFill>
          <p:spPr>
            <a:xfrm>
              <a:off x="-1731984" y="4399589"/>
              <a:ext cx="1800415" cy="352036"/>
            </a:xfrm>
            <a:prstGeom prst="rect">
              <a:avLst/>
            </a:prstGeom>
          </p:spPr>
        </p:pic>
        <p:grpSp>
          <p:nvGrpSpPr>
            <p:cNvPr id="71" name="Group 70">
              <a:extLst>
                <a:ext uri="{FF2B5EF4-FFF2-40B4-BE49-F238E27FC236}">
                  <a16:creationId xmlns:a16="http://schemas.microsoft.com/office/drawing/2014/main" id="{7A779635-C58B-9743-8132-BF0559FDDD91}"/>
                </a:ext>
              </a:extLst>
            </p:cNvPr>
            <p:cNvGrpSpPr/>
            <p:nvPr/>
          </p:nvGrpSpPr>
          <p:grpSpPr>
            <a:xfrm>
              <a:off x="5475235" y="893"/>
              <a:ext cx="3124352" cy="2571521"/>
              <a:chOff x="5474824" y="-1"/>
              <a:chExt cx="3125166" cy="2572191"/>
            </a:xfrm>
          </p:grpSpPr>
          <p:sp>
            <p:nvSpPr>
              <p:cNvPr id="77" name="Parallelogram 76">
                <a:extLst>
                  <a:ext uri="{FF2B5EF4-FFF2-40B4-BE49-F238E27FC236}">
                    <a16:creationId xmlns:a16="http://schemas.microsoft.com/office/drawing/2014/main" id="{4090F84B-4A67-5B4A-BFA5-C5F3B66155B7}"/>
                  </a:ext>
                </a:extLst>
              </p:cNvPr>
              <p:cNvSpPr/>
              <p:nvPr/>
            </p:nvSpPr>
            <p:spPr>
              <a:xfrm rot="10800000">
                <a:off x="5474824" y="-1"/>
                <a:ext cx="3125166" cy="2572191"/>
              </a:xfrm>
              <a:prstGeom prst="parallelogram">
                <a:avLst>
                  <a:gd name="adj" fmla="val 44732"/>
                </a:avLst>
              </a:prstGeom>
              <a:gradFill>
                <a:gsLst>
                  <a:gs pos="0">
                    <a:schemeClr val="bg1">
                      <a:lumMod val="85000"/>
                      <a:alpha val="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8" name="Oval 77">
                <a:extLst>
                  <a:ext uri="{FF2B5EF4-FFF2-40B4-BE49-F238E27FC236}">
                    <a16:creationId xmlns:a16="http://schemas.microsoft.com/office/drawing/2014/main" id="{CEB3B39E-1056-E946-A0D3-3B3AE07B29F0}"/>
                  </a:ext>
                </a:extLst>
              </p:cNvPr>
              <p:cNvSpPr/>
              <p:nvPr/>
            </p:nvSpPr>
            <p:spPr>
              <a:xfrm>
                <a:off x="6748042" y="414867"/>
                <a:ext cx="194733" cy="1947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grpSp>
          <p:nvGrpSpPr>
            <p:cNvPr id="72" name="Group 71">
              <a:extLst>
                <a:ext uri="{FF2B5EF4-FFF2-40B4-BE49-F238E27FC236}">
                  <a16:creationId xmlns:a16="http://schemas.microsoft.com/office/drawing/2014/main" id="{ED3FF602-7BC0-8445-A7A9-B844375DB4D4}"/>
                </a:ext>
              </a:extLst>
            </p:cNvPr>
            <p:cNvGrpSpPr/>
            <p:nvPr/>
          </p:nvGrpSpPr>
          <p:grpSpPr>
            <a:xfrm>
              <a:off x="11402989" y="894"/>
              <a:ext cx="4305453" cy="2571521"/>
              <a:chOff x="11405959" y="0"/>
              <a:chExt cx="4306575" cy="2572191"/>
            </a:xfrm>
          </p:grpSpPr>
          <p:sp>
            <p:nvSpPr>
              <p:cNvPr id="75" name="Parallelogram 74">
                <a:extLst>
                  <a:ext uri="{FF2B5EF4-FFF2-40B4-BE49-F238E27FC236}">
                    <a16:creationId xmlns:a16="http://schemas.microsoft.com/office/drawing/2014/main" id="{4561A0D2-4022-E946-933A-AE2083B2CFAD}"/>
                  </a:ext>
                </a:extLst>
              </p:cNvPr>
              <p:cNvSpPr/>
              <p:nvPr/>
            </p:nvSpPr>
            <p:spPr>
              <a:xfrm rot="10800000">
                <a:off x="11405959" y="0"/>
                <a:ext cx="4306575" cy="2572191"/>
              </a:xfrm>
              <a:prstGeom prst="parallelogram">
                <a:avLst>
                  <a:gd name="adj" fmla="val 44732"/>
                </a:avLst>
              </a:prstGeom>
              <a:gradFill>
                <a:gsLst>
                  <a:gs pos="0">
                    <a:schemeClr val="bg1">
                      <a:lumMod val="85000"/>
                      <a:alpha val="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6" name="Oval 75">
                <a:extLst>
                  <a:ext uri="{FF2B5EF4-FFF2-40B4-BE49-F238E27FC236}">
                    <a16:creationId xmlns:a16="http://schemas.microsoft.com/office/drawing/2014/main" id="{C57E50FB-C241-2B42-8929-65D9A256DF14}"/>
                  </a:ext>
                </a:extLst>
              </p:cNvPr>
              <p:cNvSpPr/>
              <p:nvPr/>
            </p:nvSpPr>
            <p:spPr>
              <a:xfrm>
                <a:off x="12869333" y="220133"/>
                <a:ext cx="194734" cy="194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73" name="Parallelogram 72">
              <a:extLst>
                <a:ext uri="{FF2B5EF4-FFF2-40B4-BE49-F238E27FC236}">
                  <a16:creationId xmlns:a16="http://schemas.microsoft.com/office/drawing/2014/main" id="{60180C32-7D25-8743-A08F-397A606290C2}"/>
                </a:ext>
              </a:extLst>
            </p:cNvPr>
            <p:cNvSpPr/>
            <p:nvPr/>
          </p:nvSpPr>
          <p:spPr>
            <a:xfrm rot="10800000">
              <a:off x="3383910" y="6864363"/>
              <a:ext cx="6057256" cy="468650"/>
            </a:xfrm>
            <a:prstGeom prst="parallelogram">
              <a:avLst>
                <a:gd name="adj" fmla="val 44732"/>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t>       </a:t>
              </a:r>
            </a:p>
          </p:txBody>
        </p:sp>
        <p:sp>
          <p:nvSpPr>
            <p:cNvPr id="74" name="TextBox 73">
              <a:extLst>
                <a:ext uri="{FF2B5EF4-FFF2-40B4-BE49-F238E27FC236}">
                  <a16:creationId xmlns:a16="http://schemas.microsoft.com/office/drawing/2014/main" id="{98DB2CD3-D026-C64E-A7A4-335A304D65CC}"/>
                </a:ext>
              </a:extLst>
            </p:cNvPr>
            <p:cNvSpPr txBox="1"/>
            <p:nvPr/>
          </p:nvSpPr>
          <p:spPr>
            <a:xfrm>
              <a:off x="3639852" y="6874660"/>
              <a:ext cx="4304875" cy="461545"/>
            </a:xfrm>
            <a:prstGeom prst="rect">
              <a:avLst/>
            </a:prstGeom>
            <a:noFill/>
          </p:spPr>
          <p:txBody>
            <a:bodyPr wrap="square" lIns="0" rIns="0" rtlCol="0">
              <a:spAutoFit/>
            </a:bodyPr>
            <a:lstStyle/>
            <a:p>
              <a:r>
                <a:rPr lang="en-US" sz="2399">
                  <a:solidFill>
                    <a:schemeClr val="tx2">
                      <a:alpha val="0"/>
                    </a:schemeClr>
                  </a:solidFill>
                  <a:latin typeface="Helvetica Neue" panose="02000503000000020004" pitchFamily="2" charset="0"/>
                  <a:ea typeface="Helvetica Neue" panose="02000503000000020004" pitchFamily="2" charset="0"/>
                  <a:cs typeface="Helvetica Neue" panose="02000503000000020004" pitchFamily="2" charset="0"/>
                </a:rPr>
                <a:t>GLOBAL TOWN HALL</a:t>
              </a:r>
            </a:p>
          </p:txBody>
        </p:sp>
      </p:grpSp>
    </p:spTree>
    <p:extLst>
      <p:ext uri="{BB962C8B-B14F-4D97-AF65-F5344CB8AC3E}">
        <p14:creationId xmlns:p14="http://schemas.microsoft.com/office/powerpoint/2010/main" val="2346981117"/>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A8C094B-C9C7-FF4A-B37A-A88C68A4DA8C}"/>
              </a:ext>
            </a:extLst>
          </p:cNvPr>
          <p:cNvSpPr>
            <a:spLocks noGrp="1"/>
          </p:cNvSpPr>
          <p:nvPr>
            <p:ph type="title" hasCustomPrompt="1"/>
          </p:nvPr>
        </p:nvSpPr>
        <p:spPr>
          <a:xfrm>
            <a:off x="482601" y="242710"/>
            <a:ext cx="2576550" cy="1400235"/>
          </a:xfrm>
          <a:prstGeom prst="rect">
            <a:avLst/>
          </a:prstGeom>
        </p:spPr>
        <p:txBody>
          <a:bodyPr vert="horz" lIns="91390" tIns="45695" rIns="91390" bIns="45695" rtlCol="0" anchor="ctr">
            <a:noAutofit/>
          </a:bodyPr>
          <a:lstStyle>
            <a:lvl1pPr algn="l">
              <a:lnSpc>
                <a:spcPct val="70000"/>
              </a:lnSpc>
              <a:defRPr sz="2800" b="0" i="0">
                <a:solidFill>
                  <a:schemeClr val="tx1">
                    <a:lumMod val="50000"/>
                  </a:schemeClr>
                </a:solidFill>
                <a:latin typeface="Arial" panose="020B0604020202020204" pitchFamily="34" charset="0"/>
                <a:cs typeface="Arial" panose="020B0604020202020204" pitchFamily="34" charset="0"/>
              </a:defRPr>
            </a:lvl1pPr>
          </a:lstStyle>
          <a:p>
            <a:r>
              <a:rPr lang="en-US"/>
              <a:t>CLICK TO EDIT TITLE</a:t>
            </a:r>
          </a:p>
        </p:txBody>
      </p:sp>
      <p:sp>
        <p:nvSpPr>
          <p:cNvPr id="10" name="Text Placeholder 2">
            <a:extLst>
              <a:ext uri="{FF2B5EF4-FFF2-40B4-BE49-F238E27FC236}">
                <a16:creationId xmlns:a16="http://schemas.microsoft.com/office/drawing/2014/main" id="{81AC5639-EBF1-7F4F-8DEB-CDDA358E7A9F}"/>
              </a:ext>
            </a:extLst>
          </p:cNvPr>
          <p:cNvSpPr>
            <a:spLocks noGrp="1"/>
          </p:cNvSpPr>
          <p:nvPr>
            <p:ph type="body" sz="quarter" idx="12"/>
          </p:nvPr>
        </p:nvSpPr>
        <p:spPr>
          <a:xfrm>
            <a:off x="3334333" y="6282092"/>
            <a:ext cx="7229589" cy="304271"/>
          </a:xfrm>
          <a:prstGeom prst="rect">
            <a:avLst/>
          </a:prstGeom>
        </p:spPr>
        <p:txBody>
          <a:bodyPr vert="horz" anchor="ctr"/>
          <a:lstStyle>
            <a:lvl1pPr marL="0" indent="0">
              <a:buNone/>
              <a:defRPr sz="900" i="1">
                <a:solidFill>
                  <a:srgbClr val="7F7F7F"/>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8" name="Slide Number Placeholder 2">
            <a:extLst>
              <a:ext uri="{FF2B5EF4-FFF2-40B4-BE49-F238E27FC236}">
                <a16:creationId xmlns:a16="http://schemas.microsoft.com/office/drawing/2014/main" id="{BD3AAF50-021E-1C40-BBF6-23CE47F2355E}"/>
              </a:ext>
            </a:extLst>
          </p:cNvPr>
          <p:cNvSpPr>
            <a:spLocks noGrp="1"/>
          </p:cNvSpPr>
          <p:nvPr>
            <p:ph type="sldNum" sz="quarter" idx="4"/>
          </p:nvPr>
        </p:nvSpPr>
        <p:spPr>
          <a:xfrm>
            <a:off x="11495102" y="6248190"/>
            <a:ext cx="435085" cy="365125"/>
          </a:xfrm>
          <a:prstGeom prst="rect">
            <a:avLst/>
          </a:prstGeom>
        </p:spPr>
        <p:txBody>
          <a:bodyPr anchor="ctr"/>
          <a:lstStyle>
            <a:lvl1pPr algn="ctr">
              <a:defRPr sz="900">
                <a:solidFill>
                  <a:schemeClr val="bg1">
                    <a:lumMod val="50000"/>
                  </a:schemeClr>
                </a:solidFill>
              </a:defRPr>
            </a:lvl1pPr>
          </a:lstStyle>
          <a:p>
            <a:fld id="{B34C5665-60AA-4800-975B-60C3B685C1F4}" type="slidenum">
              <a:rPr lang="en-US" smtClean="0"/>
              <a:pPr/>
              <a:t>‹#›</a:t>
            </a:fld>
            <a:endParaRPr lang="en-US"/>
          </a:p>
        </p:txBody>
      </p:sp>
      <p:pic>
        <p:nvPicPr>
          <p:cNvPr id="9" name="Picture Placeholder 16">
            <a:extLst>
              <a:ext uri="{FF2B5EF4-FFF2-40B4-BE49-F238E27FC236}">
                <a16:creationId xmlns:a16="http://schemas.microsoft.com/office/drawing/2014/main" id="{031717E9-3DDD-43BE-9A13-E846F5A21E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1" name="object 5">
            <a:extLst>
              <a:ext uri="{FF2B5EF4-FFF2-40B4-BE49-F238E27FC236}">
                <a16:creationId xmlns:a16="http://schemas.microsoft.com/office/drawing/2014/main" id="{7054E0C6-628D-488E-A06A-E6DAD4B8BAFB}"/>
              </a:ext>
            </a:extLst>
          </p:cNvPr>
          <p:cNvSpPr/>
          <p:nvPr userDrawn="1"/>
        </p:nvSpPr>
        <p:spPr>
          <a:xfrm>
            <a:off x="-168669" y="1044505"/>
            <a:ext cx="12723070" cy="3431947"/>
          </a:xfrm>
          <a:custGeom>
            <a:avLst/>
            <a:gdLst>
              <a:gd name="connsiteX0" fmla="*/ 0 w 6009205"/>
              <a:gd name="connsiteY0" fmla="*/ 0 h 1897710"/>
              <a:gd name="connsiteX1" fmla="*/ 2041540 w 6009205"/>
              <a:gd name="connsiteY1" fmla="*/ 0 h 1897710"/>
              <a:gd name="connsiteX2" fmla="*/ 1133440 w 6009205"/>
              <a:gd name="connsiteY2" fmla="*/ 1897710 h 1897710"/>
              <a:gd name="connsiteX3" fmla="*/ 6009205 w 6009205"/>
              <a:gd name="connsiteY3" fmla="*/ 1897710 h 1897710"/>
              <a:gd name="connsiteX0" fmla="*/ 0 w 7194496"/>
              <a:gd name="connsiteY0" fmla="*/ 0 h 1897710"/>
              <a:gd name="connsiteX1" fmla="*/ 2041540 w 7194496"/>
              <a:gd name="connsiteY1" fmla="*/ 0 h 1897710"/>
              <a:gd name="connsiteX2" fmla="*/ 1133440 w 7194496"/>
              <a:gd name="connsiteY2" fmla="*/ 1897710 h 1897710"/>
              <a:gd name="connsiteX3" fmla="*/ 7194496 w 7194496"/>
              <a:gd name="connsiteY3" fmla="*/ 1897710 h 1897710"/>
              <a:gd name="connsiteX0" fmla="*/ 0 w 7194496"/>
              <a:gd name="connsiteY0" fmla="*/ 0 h 1897710"/>
              <a:gd name="connsiteX1" fmla="*/ 1988621 w 7194496"/>
              <a:gd name="connsiteY1" fmla="*/ 0 h 1897710"/>
              <a:gd name="connsiteX2" fmla="*/ 1133440 w 7194496"/>
              <a:gd name="connsiteY2" fmla="*/ 1897710 h 1897710"/>
              <a:gd name="connsiteX3" fmla="*/ 7194496 w 7194496"/>
              <a:gd name="connsiteY3" fmla="*/ 1897710 h 1897710"/>
              <a:gd name="connsiteX0" fmla="*/ 0 w 7622257"/>
              <a:gd name="connsiteY0" fmla="*/ 0 h 1897710"/>
              <a:gd name="connsiteX1" fmla="*/ 2416382 w 7622257"/>
              <a:gd name="connsiteY1" fmla="*/ 0 h 1897710"/>
              <a:gd name="connsiteX2" fmla="*/ 1561201 w 7622257"/>
              <a:gd name="connsiteY2" fmla="*/ 1897710 h 1897710"/>
              <a:gd name="connsiteX3" fmla="*/ 7622257 w 7622257"/>
              <a:gd name="connsiteY3" fmla="*/ 1897710 h 1897710"/>
              <a:gd name="connsiteX0" fmla="*/ 0 w 7335613"/>
              <a:gd name="connsiteY0" fmla="*/ 0 h 1897710"/>
              <a:gd name="connsiteX1" fmla="*/ 2416382 w 7335613"/>
              <a:gd name="connsiteY1" fmla="*/ 0 h 1897710"/>
              <a:gd name="connsiteX2" fmla="*/ 1561201 w 7335613"/>
              <a:gd name="connsiteY2" fmla="*/ 1897710 h 1897710"/>
              <a:gd name="connsiteX3" fmla="*/ 7335613 w 7335613"/>
              <a:gd name="connsiteY3" fmla="*/ 1897710 h 1897710"/>
              <a:gd name="connsiteX0" fmla="*/ 0 w 7335613"/>
              <a:gd name="connsiteY0" fmla="*/ 0 h 1897710"/>
              <a:gd name="connsiteX1" fmla="*/ 2411972 w 7335613"/>
              <a:gd name="connsiteY1" fmla="*/ 0 h 1897710"/>
              <a:gd name="connsiteX2" fmla="*/ 1561201 w 7335613"/>
              <a:gd name="connsiteY2" fmla="*/ 1897710 h 1897710"/>
              <a:gd name="connsiteX3" fmla="*/ 7335613 w 7335613"/>
              <a:gd name="connsiteY3" fmla="*/ 1897710 h 1897710"/>
              <a:gd name="connsiteX0" fmla="*/ 0 w 8401176"/>
              <a:gd name="connsiteY0" fmla="*/ 5699 h 1897710"/>
              <a:gd name="connsiteX1" fmla="*/ 3477535 w 8401176"/>
              <a:gd name="connsiteY1" fmla="*/ 0 h 1897710"/>
              <a:gd name="connsiteX2" fmla="*/ 2626764 w 8401176"/>
              <a:gd name="connsiteY2" fmla="*/ 1897710 h 1897710"/>
              <a:gd name="connsiteX3" fmla="*/ 8401176 w 8401176"/>
              <a:gd name="connsiteY3" fmla="*/ 1897710 h 1897710"/>
              <a:gd name="connsiteX0" fmla="*/ 0 w 7056401"/>
              <a:gd name="connsiteY0" fmla="*/ 5699 h 1903408"/>
              <a:gd name="connsiteX1" fmla="*/ 3477535 w 7056401"/>
              <a:gd name="connsiteY1" fmla="*/ 0 h 1903408"/>
              <a:gd name="connsiteX2" fmla="*/ 2626764 w 7056401"/>
              <a:gd name="connsiteY2" fmla="*/ 1897710 h 1903408"/>
              <a:gd name="connsiteX3" fmla="*/ 7056401 w 7056401"/>
              <a:gd name="connsiteY3" fmla="*/ 1903408 h 1903408"/>
            </a:gdLst>
            <a:ahLst/>
            <a:cxnLst>
              <a:cxn ang="0">
                <a:pos x="connsiteX0" y="connsiteY0"/>
              </a:cxn>
              <a:cxn ang="0">
                <a:pos x="connsiteX1" y="connsiteY1"/>
              </a:cxn>
              <a:cxn ang="0">
                <a:pos x="connsiteX2" y="connsiteY2"/>
              </a:cxn>
              <a:cxn ang="0">
                <a:pos x="connsiteX3" y="connsiteY3"/>
              </a:cxn>
            </a:cxnLst>
            <a:rect l="l" t="t" r="r" b="b"/>
            <a:pathLst>
              <a:path w="7056401" h="1903408">
                <a:moveTo>
                  <a:pt x="0" y="5699"/>
                </a:moveTo>
                <a:lnTo>
                  <a:pt x="3477535" y="0"/>
                </a:lnTo>
                <a:lnTo>
                  <a:pt x="2626764" y="1897710"/>
                </a:lnTo>
                <a:lnTo>
                  <a:pt x="7056401" y="1903408"/>
                </a:lnTo>
              </a:path>
            </a:pathLst>
          </a:custGeom>
          <a:ln w="19050">
            <a:solidFill>
              <a:srgbClr val="FFFFFF">
                <a:alpha val="30000"/>
              </a:srgbClr>
            </a:solidFill>
          </a:ln>
        </p:spPr>
        <p:txBody>
          <a:bodyPr wrap="square" lIns="0" tIns="0" rIns="0" bIns="0" rtlCol="0"/>
          <a:lstStyle/>
          <a:p>
            <a:pPr marL="0" marR="0" lvl="0" indent="0" algn="l" defTabSz="60926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14141"/>
              </a:solidFill>
              <a:effectLst/>
              <a:uLnTx/>
              <a:uFillTx/>
              <a:latin typeface="Arial"/>
              <a:ea typeface="+mn-ea"/>
              <a:cs typeface="+mn-cs"/>
            </a:endParaRPr>
          </a:p>
        </p:txBody>
      </p:sp>
      <p:sp>
        <p:nvSpPr>
          <p:cNvPr id="12" name="Freeform 22">
            <a:extLst>
              <a:ext uri="{FF2B5EF4-FFF2-40B4-BE49-F238E27FC236}">
                <a16:creationId xmlns:a16="http://schemas.microsoft.com/office/drawing/2014/main" id="{1A292778-F486-4D11-8B8A-37D3E09BC83B}"/>
              </a:ext>
            </a:extLst>
          </p:cNvPr>
          <p:cNvSpPr/>
          <p:nvPr userDrawn="1"/>
        </p:nvSpPr>
        <p:spPr>
          <a:xfrm rot="10800000">
            <a:off x="7278133" y="-146759"/>
            <a:ext cx="5071404" cy="576887"/>
          </a:xfrm>
          <a:custGeom>
            <a:avLst/>
            <a:gdLst>
              <a:gd name="connsiteX0" fmla="*/ 2004385 w 2486630"/>
              <a:gd name="connsiteY0" fmla="*/ 1086172 h 1086172"/>
              <a:gd name="connsiteX1" fmla="*/ 0 w 2486630"/>
              <a:gd name="connsiteY1" fmla="*/ 1086172 h 1086172"/>
              <a:gd name="connsiteX2" fmla="*/ 0 w 2486630"/>
              <a:gd name="connsiteY2" fmla="*/ 0 h 1086172"/>
              <a:gd name="connsiteX3" fmla="*/ 2486630 w 2486630"/>
              <a:gd name="connsiteY3" fmla="*/ 0 h 1086172"/>
              <a:gd name="connsiteX4" fmla="*/ 2004385 w 2486630"/>
              <a:gd name="connsiteY4" fmla="*/ 1086172 h 1086172"/>
              <a:gd name="connsiteX0" fmla="*/ 5222147 w 5704392"/>
              <a:gd name="connsiteY0" fmla="*/ 1097747 h 1097747"/>
              <a:gd name="connsiteX1" fmla="*/ 3217762 w 5704392"/>
              <a:gd name="connsiteY1" fmla="*/ 1097747 h 1097747"/>
              <a:gd name="connsiteX2" fmla="*/ 0 w 5704392"/>
              <a:gd name="connsiteY2" fmla="*/ 0 h 1097747"/>
              <a:gd name="connsiteX3" fmla="*/ 5704392 w 5704392"/>
              <a:gd name="connsiteY3" fmla="*/ 11575 h 1097747"/>
              <a:gd name="connsiteX4" fmla="*/ 5222147 w 5704392"/>
              <a:gd name="connsiteY4" fmla="*/ 1097747 h 1097747"/>
              <a:gd name="connsiteX0" fmla="*/ 5233721 w 5715966"/>
              <a:gd name="connsiteY0" fmla="*/ 1097747 h 1097747"/>
              <a:gd name="connsiteX1" fmla="*/ 0 w 5715966"/>
              <a:gd name="connsiteY1" fmla="*/ 1086172 h 1097747"/>
              <a:gd name="connsiteX2" fmla="*/ 11574 w 5715966"/>
              <a:gd name="connsiteY2" fmla="*/ 0 h 1097747"/>
              <a:gd name="connsiteX3" fmla="*/ 5715966 w 5715966"/>
              <a:gd name="connsiteY3" fmla="*/ 11575 h 1097747"/>
              <a:gd name="connsiteX4" fmla="*/ 5233721 w 5715966"/>
              <a:gd name="connsiteY4" fmla="*/ 1097747 h 1097747"/>
              <a:gd name="connsiteX0" fmla="*/ 5222147 w 5704392"/>
              <a:gd name="connsiteY0" fmla="*/ 1097747 h 1097747"/>
              <a:gd name="connsiteX1" fmla="*/ 1 w 5704392"/>
              <a:gd name="connsiteY1" fmla="*/ 576886 h 1097747"/>
              <a:gd name="connsiteX2" fmla="*/ 0 w 5704392"/>
              <a:gd name="connsiteY2" fmla="*/ 0 h 1097747"/>
              <a:gd name="connsiteX3" fmla="*/ 5704392 w 5704392"/>
              <a:gd name="connsiteY3" fmla="*/ 11575 h 1097747"/>
              <a:gd name="connsiteX4" fmla="*/ 5222147 w 5704392"/>
              <a:gd name="connsiteY4" fmla="*/ 1097747 h 1097747"/>
              <a:gd name="connsiteX0" fmla="*/ 5453641 w 5704392"/>
              <a:gd name="connsiteY0" fmla="*/ 576887 h 576887"/>
              <a:gd name="connsiteX1" fmla="*/ 1 w 5704392"/>
              <a:gd name="connsiteY1" fmla="*/ 576886 h 576887"/>
              <a:gd name="connsiteX2" fmla="*/ 0 w 5704392"/>
              <a:gd name="connsiteY2" fmla="*/ 0 h 576887"/>
              <a:gd name="connsiteX3" fmla="*/ 5704392 w 5704392"/>
              <a:gd name="connsiteY3" fmla="*/ 11575 h 576887"/>
              <a:gd name="connsiteX4" fmla="*/ 5453641 w 5704392"/>
              <a:gd name="connsiteY4" fmla="*/ 576887 h 576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392" h="576887">
                <a:moveTo>
                  <a:pt x="5453641" y="576887"/>
                </a:moveTo>
                <a:lnTo>
                  <a:pt x="1" y="576886"/>
                </a:lnTo>
                <a:cubicBezTo>
                  <a:pt x="1" y="384591"/>
                  <a:pt x="0" y="192295"/>
                  <a:pt x="0" y="0"/>
                </a:cubicBezTo>
                <a:lnTo>
                  <a:pt x="5704392" y="11575"/>
                </a:lnTo>
                <a:lnTo>
                  <a:pt x="5453641" y="576887"/>
                </a:lnTo>
                <a:close/>
              </a:path>
            </a:pathLst>
          </a:custGeom>
          <a:noFill/>
          <a:ln w="19050">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E5562EE0-57D0-4074-88E3-8D71168E50D5}"/>
              </a:ext>
            </a:extLst>
          </p:cNvPr>
          <p:cNvGrpSpPr/>
          <p:nvPr userDrawn="1"/>
        </p:nvGrpSpPr>
        <p:grpSpPr>
          <a:xfrm>
            <a:off x="2258597" y="-11612"/>
            <a:ext cx="3743093" cy="6878185"/>
            <a:chOff x="3213267" y="-11612"/>
            <a:chExt cx="3743093" cy="6878185"/>
          </a:xfrm>
        </p:grpSpPr>
        <p:sp>
          <p:nvSpPr>
            <p:cNvPr id="14" name="Freeform 18">
              <a:extLst>
                <a:ext uri="{FF2B5EF4-FFF2-40B4-BE49-F238E27FC236}">
                  <a16:creationId xmlns:a16="http://schemas.microsoft.com/office/drawing/2014/main" id="{CBD6F0AC-A699-42AE-9F10-DCF840FB07FA}"/>
                </a:ext>
              </a:extLst>
            </p:cNvPr>
            <p:cNvSpPr/>
            <p:nvPr/>
          </p:nvSpPr>
          <p:spPr>
            <a:xfrm rot="10800000">
              <a:off x="3213267" y="-8255"/>
              <a:ext cx="3505796" cy="6874828"/>
            </a:xfrm>
            <a:custGeom>
              <a:avLst/>
              <a:gdLst>
                <a:gd name="connsiteX0" fmla="*/ 430158 w 3505796"/>
                <a:gd name="connsiteY0" fmla="*/ 6874828 h 6874828"/>
                <a:gd name="connsiteX1" fmla="*/ 0 w 3505796"/>
                <a:gd name="connsiteY1" fmla="*/ 6872746 h 6874828"/>
                <a:gd name="connsiteX2" fmla="*/ 3059943 w 3505796"/>
                <a:gd name="connsiteY2" fmla="*/ 0 h 6874828"/>
                <a:gd name="connsiteX3" fmla="*/ 3505796 w 3505796"/>
                <a:gd name="connsiteY3" fmla="*/ 0 h 6874828"/>
                <a:gd name="connsiteX4" fmla="*/ 849432 w 3505796"/>
                <a:gd name="connsiteY4" fmla="*/ 5966289 h 6874828"/>
                <a:gd name="connsiteX5" fmla="*/ 430158 w 3505796"/>
                <a:gd name="connsiteY5" fmla="*/ 6874828 h 68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796" h="6874828">
                  <a:moveTo>
                    <a:pt x="430158" y="6874828"/>
                  </a:moveTo>
                  <a:lnTo>
                    <a:pt x="0" y="6872746"/>
                  </a:lnTo>
                  <a:lnTo>
                    <a:pt x="3059943" y="0"/>
                  </a:lnTo>
                  <a:lnTo>
                    <a:pt x="3505796" y="0"/>
                  </a:lnTo>
                  <a:lnTo>
                    <a:pt x="849432" y="5966289"/>
                  </a:lnTo>
                  <a:lnTo>
                    <a:pt x="430158" y="6874828"/>
                  </a:lnTo>
                  <a:close/>
                </a:path>
              </a:pathLst>
            </a:custGeom>
            <a:solidFill>
              <a:schemeClr val="bg1">
                <a:alpha val="50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15" name="Freeform 19">
              <a:extLst>
                <a:ext uri="{FF2B5EF4-FFF2-40B4-BE49-F238E27FC236}">
                  <a16:creationId xmlns:a16="http://schemas.microsoft.com/office/drawing/2014/main" id="{B3690144-4BE8-4EE1-9016-39470118BEEF}"/>
                </a:ext>
              </a:extLst>
            </p:cNvPr>
            <p:cNvSpPr/>
            <p:nvPr/>
          </p:nvSpPr>
          <p:spPr>
            <a:xfrm rot="10800000">
              <a:off x="3223540" y="-11612"/>
              <a:ext cx="3732820" cy="6856997"/>
            </a:xfrm>
            <a:custGeom>
              <a:avLst/>
              <a:gdLst>
                <a:gd name="connsiteX0" fmla="*/ 0 w 3732820"/>
                <a:gd name="connsiteY0" fmla="*/ 6856997 h 6856997"/>
                <a:gd name="connsiteX1" fmla="*/ 3052931 w 3732820"/>
                <a:gd name="connsiteY1" fmla="*/ 0 h 6856997"/>
                <a:gd name="connsiteX2" fmla="*/ 3732820 w 3732820"/>
                <a:gd name="connsiteY2" fmla="*/ 3404 h 6856997"/>
                <a:gd name="connsiteX3" fmla="*/ 682863 w 3732820"/>
                <a:gd name="connsiteY3" fmla="*/ 6853720 h 6856997"/>
                <a:gd name="connsiteX4" fmla="*/ 0 w 3732820"/>
                <a:gd name="connsiteY4" fmla="*/ 6856997 h 685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820" h="6856997">
                  <a:moveTo>
                    <a:pt x="0" y="6856997"/>
                  </a:moveTo>
                  <a:lnTo>
                    <a:pt x="3052931" y="0"/>
                  </a:lnTo>
                  <a:lnTo>
                    <a:pt x="3732820" y="3404"/>
                  </a:lnTo>
                  <a:lnTo>
                    <a:pt x="682863" y="6853720"/>
                  </a:lnTo>
                  <a:lnTo>
                    <a:pt x="0" y="6856997"/>
                  </a:lnTo>
                  <a:close/>
                </a:path>
              </a:pathLst>
            </a:custGeom>
            <a:solidFill>
              <a:schemeClr val="bg1">
                <a:alpha val="25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grpSp>
      <p:sp>
        <p:nvSpPr>
          <p:cNvPr id="16" name="Parallelogram 15">
            <a:extLst>
              <a:ext uri="{FF2B5EF4-FFF2-40B4-BE49-F238E27FC236}">
                <a16:creationId xmlns:a16="http://schemas.microsoft.com/office/drawing/2014/main" id="{F03B2017-8E2F-42DB-9DCD-FC7ED9A9A9E8}"/>
              </a:ext>
            </a:extLst>
          </p:cNvPr>
          <p:cNvSpPr/>
          <p:nvPr userDrawn="1"/>
        </p:nvSpPr>
        <p:spPr>
          <a:xfrm>
            <a:off x="-3234690" y="0"/>
            <a:ext cx="8568690" cy="6858000"/>
          </a:xfrm>
          <a:prstGeom prst="parallelogram">
            <a:avLst>
              <a:gd name="adj" fmla="val 44610"/>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endParaRPr>
          </a:p>
        </p:txBody>
      </p:sp>
      <p:grpSp>
        <p:nvGrpSpPr>
          <p:cNvPr id="17" name="Group 16">
            <a:extLst>
              <a:ext uri="{FF2B5EF4-FFF2-40B4-BE49-F238E27FC236}">
                <a16:creationId xmlns:a16="http://schemas.microsoft.com/office/drawing/2014/main" id="{113051DB-7499-4C46-8649-0A1D25DF6C81}"/>
              </a:ext>
            </a:extLst>
          </p:cNvPr>
          <p:cNvGrpSpPr/>
          <p:nvPr userDrawn="1"/>
        </p:nvGrpSpPr>
        <p:grpSpPr>
          <a:xfrm>
            <a:off x="-1397000" y="3714490"/>
            <a:ext cx="4097866" cy="1308983"/>
            <a:chOff x="-1397000" y="4907671"/>
            <a:chExt cx="4097866" cy="1308983"/>
          </a:xfrm>
        </p:grpSpPr>
        <p:sp>
          <p:nvSpPr>
            <p:cNvPr id="18" name="Parallelogram 17">
              <a:extLst>
                <a:ext uri="{FF2B5EF4-FFF2-40B4-BE49-F238E27FC236}">
                  <a16:creationId xmlns:a16="http://schemas.microsoft.com/office/drawing/2014/main" id="{10283BA9-0259-4A42-B7FE-51A5D446205E}"/>
                </a:ext>
              </a:extLst>
            </p:cNvPr>
            <p:cNvSpPr>
              <a:spLocks/>
            </p:cNvSpPr>
            <p:nvPr/>
          </p:nvSpPr>
          <p:spPr>
            <a:xfrm>
              <a:off x="-1397000" y="5162474"/>
              <a:ext cx="4097866" cy="1054180"/>
            </a:xfrm>
            <a:prstGeom prst="parallelogram">
              <a:avLst>
                <a:gd name="adj" fmla="val 42902"/>
              </a:avLst>
            </a:prstGeom>
            <a:noFill/>
            <a:ln w="12700">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arallelogram 18">
              <a:extLst>
                <a:ext uri="{FF2B5EF4-FFF2-40B4-BE49-F238E27FC236}">
                  <a16:creationId xmlns:a16="http://schemas.microsoft.com/office/drawing/2014/main" id="{9161E7F5-184C-4EC2-8F0A-D29024D6D3AD}"/>
                </a:ext>
              </a:extLst>
            </p:cNvPr>
            <p:cNvSpPr>
              <a:spLocks/>
            </p:cNvSpPr>
            <p:nvPr/>
          </p:nvSpPr>
          <p:spPr>
            <a:xfrm>
              <a:off x="-1007533" y="4907671"/>
              <a:ext cx="3293532" cy="673982"/>
            </a:xfrm>
            <a:prstGeom prst="parallelogram">
              <a:avLst>
                <a:gd name="adj" fmla="val 42902"/>
              </a:avLst>
            </a:prstGeom>
            <a:noFill/>
            <a:ln w="12700">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0" name="Parallelogram 35">
            <a:extLst>
              <a:ext uri="{FF2B5EF4-FFF2-40B4-BE49-F238E27FC236}">
                <a16:creationId xmlns:a16="http://schemas.microsoft.com/office/drawing/2014/main" id="{371BA955-D136-4B56-8786-36A117211C4A}"/>
              </a:ext>
            </a:extLst>
          </p:cNvPr>
          <p:cNvSpPr/>
          <p:nvPr userDrawn="1"/>
        </p:nvSpPr>
        <p:spPr>
          <a:xfrm rot="10800000">
            <a:off x="9835408" y="1714499"/>
            <a:ext cx="2543130" cy="562168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sp>
        <p:nvSpPr>
          <p:cNvPr id="21" name="Right Triangle 20">
            <a:extLst>
              <a:ext uri="{FF2B5EF4-FFF2-40B4-BE49-F238E27FC236}">
                <a16:creationId xmlns:a16="http://schemas.microsoft.com/office/drawing/2014/main" id="{1AC1BFB6-3C00-41C5-AA2E-8999553583AF}"/>
              </a:ext>
            </a:extLst>
          </p:cNvPr>
          <p:cNvSpPr/>
          <p:nvPr userDrawn="1"/>
        </p:nvSpPr>
        <p:spPr>
          <a:xfrm flipH="1">
            <a:off x="11528033" y="5249925"/>
            <a:ext cx="796918" cy="1788559"/>
          </a:xfrm>
          <a:prstGeom prst="rtTriangle">
            <a:avLst/>
          </a:prstGeom>
          <a:noFill/>
          <a:ln w="9525" cmpd="sng">
            <a:solidFill>
              <a:srgbClr val="FFFFFF"/>
            </a:solidFill>
          </a:ln>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22" name="Picture 21" descr="CoxAutomotive_Stacked_2C_LtBg.png">
            <a:extLst>
              <a:ext uri="{FF2B5EF4-FFF2-40B4-BE49-F238E27FC236}">
                <a16:creationId xmlns:a16="http://schemas.microsoft.com/office/drawing/2014/main" id="{4904194F-EDDF-44CC-A316-59F617B257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4428" y="5674907"/>
            <a:ext cx="1862118" cy="747315"/>
          </a:xfrm>
          <a:prstGeom prst="rect">
            <a:avLst/>
          </a:prstGeom>
        </p:spPr>
      </p:pic>
      <p:grpSp>
        <p:nvGrpSpPr>
          <p:cNvPr id="23" name="Group 22">
            <a:extLst>
              <a:ext uri="{FF2B5EF4-FFF2-40B4-BE49-F238E27FC236}">
                <a16:creationId xmlns:a16="http://schemas.microsoft.com/office/drawing/2014/main" id="{2E30DBE0-1062-4870-909B-745444EE460A}"/>
              </a:ext>
            </a:extLst>
          </p:cNvPr>
          <p:cNvGrpSpPr/>
          <p:nvPr userDrawn="1"/>
        </p:nvGrpSpPr>
        <p:grpSpPr>
          <a:xfrm>
            <a:off x="-297527" y="-359854"/>
            <a:ext cx="1280168" cy="2875304"/>
            <a:chOff x="-297527" y="-359854"/>
            <a:chExt cx="1280168" cy="2875304"/>
          </a:xfrm>
        </p:grpSpPr>
        <p:sp>
          <p:nvSpPr>
            <p:cNvPr id="24" name="Freeform 14">
              <a:extLst>
                <a:ext uri="{FF2B5EF4-FFF2-40B4-BE49-F238E27FC236}">
                  <a16:creationId xmlns:a16="http://schemas.microsoft.com/office/drawing/2014/main" id="{39551EAC-7822-4F82-8AF8-F35B28DF7A69}"/>
                </a:ext>
              </a:extLst>
            </p:cNvPr>
            <p:cNvSpPr/>
            <p:nvPr/>
          </p:nvSpPr>
          <p:spPr>
            <a:xfrm>
              <a:off x="-297527" y="-359854"/>
              <a:ext cx="1280168" cy="2875304"/>
            </a:xfrm>
            <a:custGeom>
              <a:avLst/>
              <a:gdLst>
                <a:gd name="connsiteX0" fmla="*/ 0 w 1280168"/>
                <a:gd name="connsiteY0" fmla="*/ 0 h 2875304"/>
                <a:gd name="connsiteX1" fmla="*/ 1280168 w 1280168"/>
                <a:gd name="connsiteY1" fmla="*/ 0 h 2875304"/>
                <a:gd name="connsiteX2" fmla="*/ 0 w 1280168"/>
                <a:gd name="connsiteY2" fmla="*/ 2875304 h 2875304"/>
                <a:gd name="connsiteX3" fmla="*/ 0 w 1280168"/>
                <a:gd name="connsiteY3" fmla="*/ 0 h 2875304"/>
              </a:gdLst>
              <a:ahLst/>
              <a:cxnLst>
                <a:cxn ang="0">
                  <a:pos x="connsiteX0" y="connsiteY0"/>
                </a:cxn>
                <a:cxn ang="0">
                  <a:pos x="connsiteX1" y="connsiteY1"/>
                </a:cxn>
                <a:cxn ang="0">
                  <a:pos x="connsiteX2" y="connsiteY2"/>
                </a:cxn>
                <a:cxn ang="0">
                  <a:pos x="connsiteX3" y="connsiteY3"/>
                </a:cxn>
              </a:cxnLst>
              <a:rect l="l" t="t" r="r" b="b"/>
              <a:pathLst>
                <a:path w="1280168" h="2875304">
                  <a:moveTo>
                    <a:pt x="0" y="0"/>
                  </a:moveTo>
                  <a:lnTo>
                    <a:pt x="1280168" y="0"/>
                  </a:lnTo>
                  <a:lnTo>
                    <a:pt x="0" y="2875304"/>
                  </a:lnTo>
                  <a:lnTo>
                    <a:pt x="0" y="0"/>
                  </a:lnTo>
                  <a:close/>
                </a:path>
              </a:pathLst>
            </a:custGeom>
            <a:solidFill>
              <a:schemeClr val="accent1">
                <a:lumMod val="60000"/>
                <a:lumOff val="40000"/>
                <a:alpha val="25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25" name="Freeform 15">
              <a:extLst>
                <a:ext uri="{FF2B5EF4-FFF2-40B4-BE49-F238E27FC236}">
                  <a16:creationId xmlns:a16="http://schemas.microsoft.com/office/drawing/2014/main" id="{5F241B35-0AA9-43E7-A4AE-37F0312389E8}"/>
                </a:ext>
              </a:extLst>
            </p:cNvPr>
            <p:cNvSpPr/>
            <p:nvPr/>
          </p:nvSpPr>
          <p:spPr>
            <a:xfrm>
              <a:off x="-289367" y="-280322"/>
              <a:ext cx="875392" cy="1966164"/>
            </a:xfrm>
            <a:custGeom>
              <a:avLst/>
              <a:gdLst>
                <a:gd name="connsiteX0" fmla="*/ 0 w 875392"/>
                <a:gd name="connsiteY0" fmla="*/ 0 h 1966164"/>
                <a:gd name="connsiteX1" fmla="*/ 875392 w 875392"/>
                <a:gd name="connsiteY1" fmla="*/ 0 h 1966164"/>
                <a:gd name="connsiteX2" fmla="*/ 0 w 875392"/>
                <a:gd name="connsiteY2" fmla="*/ 1966164 h 1966164"/>
                <a:gd name="connsiteX3" fmla="*/ 0 w 875392"/>
                <a:gd name="connsiteY3" fmla="*/ 0 h 1966164"/>
              </a:gdLst>
              <a:ahLst/>
              <a:cxnLst>
                <a:cxn ang="0">
                  <a:pos x="connsiteX0" y="connsiteY0"/>
                </a:cxn>
                <a:cxn ang="0">
                  <a:pos x="connsiteX1" y="connsiteY1"/>
                </a:cxn>
                <a:cxn ang="0">
                  <a:pos x="connsiteX2" y="connsiteY2"/>
                </a:cxn>
                <a:cxn ang="0">
                  <a:pos x="connsiteX3" y="connsiteY3"/>
                </a:cxn>
              </a:cxnLst>
              <a:rect l="l" t="t" r="r" b="b"/>
              <a:pathLst>
                <a:path w="875392" h="1966164">
                  <a:moveTo>
                    <a:pt x="0" y="0"/>
                  </a:moveTo>
                  <a:lnTo>
                    <a:pt x="875392" y="0"/>
                  </a:lnTo>
                  <a:lnTo>
                    <a:pt x="0" y="1966164"/>
                  </a:lnTo>
                  <a:lnTo>
                    <a:pt x="0" y="0"/>
                  </a:lnTo>
                  <a:close/>
                </a:path>
              </a:pathLst>
            </a:custGeom>
            <a:solidFill>
              <a:schemeClr val="accent1">
                <a:lumMod val="60000"/>
                <a:lumOff val="40000"/>
                <a:alpha val="25000"/>
              </a:schemeClr>
            </a:solidFill>
            <a:ln w="12700">
              <a:noFill/>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grpSp>
    </p:spTree>
    <p:extLst>
      <p:ext uri="{BB962C8B-B14F-4D97-AF65-F5344CB8AC3E}">
        <p14:creationId xmlns:p14="http://schemas.microsoft.com/office/powerpoint/2010/main" val="2972999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For Left Image with Body Copy">
    <p:bg>
      <p:bgPr>
        <a:solidFill>
          <a:schemeClr val="tx2"/>
        </a:solidFill>
        <a:effectLst/>
      </p:bgPr>
    </p:bg>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515620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1C1FC469-B509-6B43-BF46-E7AA1B6AB495}"/>
              </a:ext>
            </a:extLst>
          </p:cNvPr>
          <p:cNvSpPr>
            <a:spLocks noGrp="1"/>
          </p:cNvSpPr>
          <p:nvPr>
            <p:ph type="sldNum" sz="quarter" idx="4"/>
          </p:nvPr>
        </p:nvSpPr>
        <p:spPr>
          <a:xfrm>
            <a:off x="11825207" y="6462793"/>
            <a:ext cx="366793" cy="308860"/>
          </a:xfrm>
          <a:prstGeom prst="rect">
            <a:avLst/>
          </a:prstGeom>
        </p:spPr>
        <p:txBody>
          <a:bodyPr anchor="ctr"/>
          <a:lstStyle>
            <a:lvl1pPr algn="ctr">
              <a:defRPr sz="800">
                <a:solidFill>
                  <a:schemeClr val="bg1">
                    <a:lumMod val="75000"/>
                  </a:schemeClr>
                </a:solidFill>
              </a:defRPr>
            </a:lvl1pPr>
          </a:lstStyle>
          <a:p>
            <a:fld id="{B34C5665-60AA-4800-975B-60C3B685C1F4}" type="slidenum">
              <a:rPr lang="en-US" smtClean="0"/>
              <a:pPr/>
              <a:t>‹#›</a:t>
            </a:fld>
            <a:endParaRPr lang="en-US"/>
          </a:p>
        </p:txBody>
      </p:sp>
      <p:sp>
        <p:nvSpPr>
          <p:cNvPr id="22" name="Title Placeholder 1"/>
          <p:cNvSpPr>
            <a:spLocks noGrp="1"/>
          </p:cNvSpPr>
          <p:nvPr userDrawn="1">
            <p:ph type="title"/>
          </p:nvPr>
        </p:nvSpPr>
        <p:spPr>
          <a:xfrm>
            <a:off x="483476" y="202230"/>
            <a:ext cx="5421213" cy="955707"/>
          </a:xfrm>
          <a:prstGeom prst="rect">
            <a:avLst/>
          </a:prstGeom>
        </p:spPr>
        <p:txBody>
          <a:bodyPr vert="horz" lIns="121842" tIns="60921" rIns="121842" bIns="60921" rtlCol="0" anchor="b" anchorCtr="0">
            <a:normAutofit/>
          </a:bodyPr>
          <a:lstStyle>
            <a:lvl1pPr algn="l">
              <a:lnSpc>
                <a:spcPct val="90000"/>
              </a:lnSpc>
              <a:defRPr sz="2400" b="0" i="0" spc="0" baseline="0">
                <a:solidFill>
                  <a:schemeClr val="bg1"/>
                </a:solidFill>
                <a:latin typeface="Arial Narrow" panose="020B0604020202020204" pitchFamily="34" charset="0"/>
                <a:cs typeface="Arial Narrow" panose="020B0604020202020204" pitchFamily="34" charset="0"/>
              </a:defRPr>
            </a:lvl1pPr>
          </a:lstStyle>
          <a:p>
            <a:endParaRPr lang="en-US"/>
          </a:p>
        </p:txBody>
      </p:sp>
      <p:sp>
        <p:nvSpPr>
          <p:cNvPr id="5" name="Content Placeholder 2">
            <a:extLst>
              <a:ext uri="{FF2B5EF4-FFF2-40B4-BE49-F238E27FC236}">
                <a16:creationId xmlns:a16="http://schemas.microsoft.com/office/drawing/2014/main" id="{4FA117EC-A50E-8C40-B5EB-2C5F066098BC}"/>
              </a:ext>
            </a:extLst>
          </p:cNvPr>
          <p:cNvSpPr>
            <a:spLocks noGrp="1"/>
          </p:cNvSpPr>
          <p:nvPr>
            <p:ph sz="quarter" idx="13" hasCustomPrompt="1"/>
          </p:nvPr>
        </p:nvSpPr>
        <p:spPr>
          <a:xfrm>
            <a:off x="482320" y="1583704"/>
            <a:ext cx="2401557" cy="3289922"/>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71148395-2C04-6B42-9F9B-CC33DC073DDD}"/>
              </a:ext>
            </a:extLst>
          </p:cNvPr>
          <p:cNvSpPr>
            <a:spLocks noGrp="1"/>
          </p:cNvSpPr>
          <p:nvPr>
            <p:ph sz="quarter" idx="14" hasCustomPrompt="1"/>
          </p:nvPr>
        </p:nvSpPr>
        <p:spPr>
          <a:xfrm>
            <a:off x="3088995" y="1608138"/>
            <a:ext cx="2401557" cy="3265487"/>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Tree>
    <p:extLst>
      <p:ext uri="{BB962C8B-B14F-4D97-AF65-F5344CB8AC3E}">
        <p14:creationId xmlns:p14="http://schemas.microsoft.com/office/powerpoint/2010/main" val="2968638281"/>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4_Title 01 - Roa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571B31E-9623-1243-8CEE-3640185F5A25}"/>
              </a:ext>
            </a:extLst>
          </p:cNvPr>
          <p:cNvGrpSpPr/>
          <p:nvPr/>
        </p:nvGrpSpPr>
        <p:grpSpPr>
          <a:xfrm>
            <a:off x="-90790" y="5058825"/>
            <a:ext cx="12394125" cy="3091845"/>
            <a:chOff x="-90791" y="5053985"/>
            <a:chExt cx="12394125" cy="3091845"/>
          </a:xfrm>
        </p:grpSpPr>
        <p:sp>
          <p:nvSpPr>
            <p:cNvPr id="21" name="Freeform 20">
              <a:extLst>
                <a:ext uri="{FF2B5EF4-FFF2-40B4-BE49-F238E27FC236}">
                  <a16:creationId xmlns:a16="http://schemas.microsoft.com/office/drawing/2014/main" id="{A7D043DE-4D39-9B43-B7E4-77DA1380FE5C}"/>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2" name="Freeform 21">
              <a:extLst>
                <a:ext uri="{FF2B5EF4-FFF2-40B4-BE49-F238E27FC236}">
                  <a16:creationId xmlns:a16="http://schemas.microsoft.com/office/drawing/2014/main" id="{D4AABE70-9D88-0347-9174-1A305DABE8D4}"/>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6" name="Freeform 25">
              <a:extLst>
                <a:ext uri="{FF2B5EF4-FFF2-40B4-BE49-F238E27FC236}">
                  <a16:creationId xmlns:a16="http://schemas.microsoft.com/office/drawing/2014/main" id="{2E4DBDEA-868D-9946-A203-934DCD3781BC}"/>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8" name="Freeform 27">
              <a:extLst>
                <a:ext uri="{FF2B5EF4-FFF2-40B4-BE49-F238E27FC236}">
                  <a16:creationId xmlns:a16="http://schemas.microsoft.com/office/drawing/2014/main" id="{3E72898A-F1D8-474C-8BCB-4C588D76B3D4}"/>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9" name="Freeform 28">
              <a:extLst>
                <a:ext uri="{FF2B5EF4-FFF2-40B4-BE49-F238E27FC236}">
                  <a16:creationId xmlns:a16="http://schemas.microsoft.com/office/drawing/2014/main" id="{1A7323EF-2605-1341-9F5E-6976E725FAA2}"/>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1" name="Freeform 30">
              <a:extLst>
                <a:ext uri="{FF2B5EF4-FFF2-40B4-BE49-F238E27FC236}">
                  <a16:creationId xmlns:a16="http://schemas.microsoft.com/office/drawing/2014/main" id="{AEC5A1CF-0DEA-F540-BCED-BA32AF820668}"/>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3" name="Freeform 32">
              <a:extLst>
                <a:ext uri="{FF2B5EF4-FFF2-40B4-BE49-F238E27FC236}">
                  <a16:creationId xmlns:a16="http://schemas.microsoft.com/office/drawing/2014/main" id="{F0D570CE-6817-9D4E-B25E-B24603CE0395}"/>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pic>
          <p:nvPicPr>
            <p:cNvPr id="34" name="Picture 33" descr="CoxAutomotive_Inline_2C_LtBg.png">
              <a:extLst>
                <a:ext uri="{FF2B5EF4-FFF2-40B4-BE49-F238E27FC236}">
                  <a16:creationId xmlns:a16="http://schemas.microsoft.com/office/drawing/2014/main" id="{2C107302-4D41-2B44-A27E-8CAE46B96E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35" name="Freeform 34">
              <a:extLst>
                <a:ext uri="{FF2B5EF4-FFF2-40B4-BE49-F238E27FC236}">
                  <a16:creationId xmlns:a16="http://schemas.microsoft.com/office/drawing/2014/main" id="{8FFB6D7A-B5B7-0F48-A973-F7B6538934F5}"/>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36" name="Freeform 35">
              <a:extLst>
                <a:ext uri="{FF2B5EF4-FFF2-40B4-BE49-F238E27FC236}">
                  <a16:creationId xmlns:a16="http://schemas.microsoft.com/office/drawing/2014/main" id="{C865B813-7A51-5642-8E6D-710938889B3C}"/>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rgbClr val="2B5C8C"/>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sp>
        <p:nvSpPr>
          <p:cNvPr id="39" name="Freeform 38">
            <a:extLst>
              <a:ext uri="{FF2B5EF4-FFF2-40B4-BE49-F238E27FC236}">
                <a16:creationId xmlns:a16="http://schemas.microsoft.com/office/drawing/2014/main" id="{CF36FB40-D8C8-1E4C-9AB9-964D9DD16A24}"/>
              </a:ext>
            </a:extLst>
          </p:cNvPr>
          <p:cNvSpPr/>
          <p:nvPr/>
        </p:nvSpPr>
        <p:spPr>
          <a:xfrm>
            <a:off x="9939273" y="1143294"/>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rgbClr val="2B5C8C"/>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8">
              <a:solidFill>
                <a:srgbClr val="FFFFFF"/>
              </a:solidFill>
              <a:latin typeface="Arial"/>
            </a:endParaRPr>
          </a:p>
        </p:txBody>
      </p:sp>
      <p:sp>
        <p:nvSpPr>
          <p:cNvPr id="40" name="Freeform 39">
            <a:extLst>
              <a:ext uri="{FF2B5EF4-FFF2-40B4-BE49-F238E27FC236}">
                <a16:creationId xmlns:a16="http://schemas.microsoft.com/office/drawing/2014/main" id="{D56628A0-4D51-234D-83CC-064D95820660}"/>
              </a:ext>
            </a:extLst>
          </p:cNvPr>
          <p:cNvSpPr/>
          <p:nvPr/>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8">
                <a:solidFill>
                  <a:srgbClr val="FFFFFF"/>
                </a:solidFill>
                <a:latin typeface="Arial"/>
              </a:rPr>
              <a:t> </a:t>
            </a:r>
          </a:p>
        </p:txBody>
      </p:sp>
      <p:sp>
        <p:nvSpPr>
          <p:cNvPr id="10" name="Title Placeholder 1">
            <a:extLst>
              <a:ext uri="{FF2B5EF4-FFF2-40B4-BE49-F238E27FC236}">
                <a16:creationId xmlns:a16="http://schemas.microsoft.com/office/drawing/2014/main" id="{FFA7EEEC-D6E3-4540-A988-5D810E56CD42}"/>
              </a:ext>
            </a:extLst>
          </p:cNvPr>
          <p:cNvSpPr>
            <a:spLocks noGrp="1"/>
          </p:cNvSpPr>
          <p:nvPr>
            <p:ph type="title" hasCustomPrompt="1"/>
          </p:nvPr>
        </p:nvSpPr>
        <p:spPr>
          <a:xfrm>
            <a:off x="281505" y="212233"/>
            <a:ext cx="9621516" cy="955707"/>
          </a:xfrm>
          <a:prstGeom prst="rect">
            <a:avLst/>
          </a:prstGeom>
        </p:spPr>
        <p:txBody>
          <a:bodyPr vert="horz" lIns="121842" tIns="60921" rIns="121842" bIns="60921" rtlCol="0" anchor="ctr" anchorCtr="0">
            <a:noAutofit/>
          </a:bodyPr>
          <a:lstStyle>
            <a:lvl1pPr algn="l">
              <a:lnSpc>
                <a:spcPct val="90000"/>
              </a:lnSpc>
              <a:defRPr sz="2799" b="0" i="1">
                <a:solidFill>
                  <a:srgbClr val="414141"/>
                </a:solidFill>
              </a:defRPr>
            </a:lvl1pPr>
          </a:lstStyle>
          <a:p>
            <a:r>
              <a:rPr lang="en-US"/>
              <a:t>Click To Edit Master Title Style</a:t>
            </a:r>
          </a:p>
        </p:txBody>
      </p:sp>
      <p:sp>
        <p:nvSpPr>
          <p:cNvPr id="9" name="Rectangle 3"/>
          <p:cNvSpPr txBox="1">
            <a:spLocks/>
          </p:cNvSpPr>
          <p:nvPr/>
        </p:nvSpPr>
        <p:spPr bwMode="auto">
          <a:xfrm>
            <a:off x="11858112" y="6518635"/>
            <a:ext cx="327907" cy="198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defPPr>
              <a:defRPr lang="en-US"/>
            </a:defPPr>
            <a:lvl1pPr marL="0" algn="ctr" defTabSz="609265" rtl="0" eaLnBrk="1" latinLnBrk="0" hangingPunct="1">
              <a:lnSpc>
                <a:spcPct val="110000"/>
              </a:lnSpc>
              <a:defRPr sz="1000" b="1" kern="1200">
                <a:solidFill>
                  <a:schemeClr val="bg1">
                    <a:lumMod val="50000"/>
                  </a:schemeClr>
                </a:solidFill>
                <a:latin typeface="Arial"/>
                <a:ea typeface="Arial"/>
                <a:cs typeface="Arial"/>
              </a:defRPr>
            </a:lvl1pPr>
            <a:lvl2pPr marL="609265" algn="l" defTabSz="609265" rtl="0" eaLnBrk="1" latinLnBrk="0" hangingPunct="1">
              <a:defRPr sz="2400" kern="1200">
                <a:solidFill>
                  <a:schemeClr val="tx1"/>
                </a:solidFill>
                <a:latin typeface="+mn-lt"/>
                <a:ea typeface="+mn-ea"/>
                <a:cs typeface="+mn-cs"/>
              </a:defRPr>
            </a:lvl2pPr>
            <a:lvl3pPr marL="1218530" algn="l" defTabSz="609265" rtl="0" eaLnBrk="1" latinLnBrk="0" hangingPunct="1">
              <a:defRPr sz="2400" kern="1200">
                <a:solidFill>
                  <a:schemeClr val="tx1"/>
                </a:solidFill>
                <a:latin typeface="+mn-lt"/>
                <a:ea typeface="+mn-ea"/>
                <a:cs typeface="+mn-cs"/>
              </a:defRPr>
            </a:lvl3pPr>
            <a:lvl4pPr marL="1827795" algn="l" defTabSz="609265" rtl="0" eaLnBrk="1" latinLnBrk="0" hangingPunct="1">
              <a:defRPr sz="2400" kern="1200">
                <a:solidFill>
                  <a:schemeClr val="tx1"/>
                </a:solidFill>
                <a:latin typeface="+mn-lt"/>
                <a:ea typeface="+mn-ea"/>
                <a:cs typeface="+mn-cs"/>
              </a:defRPr>
            </a:lvl4pPr>
            <a:lvl5pPr marL="2437060" algn="l" defTabSz="609265" rtl="0" eaLnBrk="1" latinLnBrk="0" hangingPunct="1">
              <a:defRPr sz="2400" kern="1200">
                <a:solidFill>
                  <a:schemeClr val="tx1"/>
                </a:solidFill>
                <a:latin typeface="+mn-lt"/>
                <a:ea typeface="+mn-ea"/>
                <a:cs typeface="+mn-cs"/>
              </a:defRPr>
            </a:lvl5pPr>
            <a:lvl6pPr marL="3046323" algn="l" defTabSz="609265" rtl="0" eaLnBrk="1" latinLnBrk="0" hangingPunct="1">
              <a:defRPr sz="2400" kern="1200">
                <a:solidFill>
                  <a:schemeClr val="tx1"/>
                </a:solidFill>
                <a:latin typeface="+mn-lt"/>
                <a:ea typeface="+mn-ea"/>
                <a:cs typeface="+mn-cs"/>
              </a:defRPr>
            </a:lvl6pPr>
            <a:lvl7pPr marL="3655590" algn="l" defTabSz="609265" rtl="0" eaLnBrk="1" latinLnBrk="0" hangingPunct="1">
              <a:defRPr sz="2400" kern="1200">
                <a:solidFill>
                  <a:schemeClr val="tx1"/>
                </a:solidFill>
                <a:latin typeface="+mn-lt"/>
                <a:ea typeface="+mn-ea"/>
                <a:cs typeface="+mn-cs"/>
              </a:defRPr>
            </a:lvl7pPr>
            <a:lvl8pPr marL="4264853" algn="l" defTabSz="609265" rtl="0" eaLnBrk="1" latinLnBrk="0" hangingPunct="1">
              <a:defRPr sz="2400" kern="1200">
                <a:solidFill>
                  <a:schemeClr val="tx1"/>
                </a:solidFill>
                <a:latin typeface="+mn-lt"/>
                <a:ea typeface="+mn-ea"/>
                <a:cs typeface="+mn-cs"/>
              </a:defRPr>
            </a:lvl8pPr>
            <a:lvl9pPr marL="4874119" algn="l" defTabSz="609265" rtl="0" eaLnBrk="1" latinLnBrk="0" hangingPunct="1">
              <a:defRPr sz="2400" kern="1200">
                <a:solidFill>
                  <a:schemeClr val="tx1"/>
                </a:solidFill>
                <a:latin typeface="+mn-lt"/>
                <a:ea typeface="+mn-ea"/>
                <a:cs typeface="+mn-cs"/>
              </a:defRPr>
            </a:lvl9pPr>
          </a:lstStyle>
          <a:p>
            <a:fld id="{E6DD4D75-3289-42DC-8D20-6576264FDBE3}" type="slidenum">
              <a:rPr lang="en-US" sz="900" smtClean="0">
                <a:solidFill>
                  <a:schemeClr val="bg1"/>
                </a:solidFill>
              </a:rPr>
              <a:pPr/>
              <a:t>‹#›</a:t>
            </a:fld>
            <a:endParaRPr lang="en-US" sz="1000">
              <a:solidFill>
                <a:schemeClr val="bg1"/>
              </a:solidFill>
            </a:endParaRPr>
          </a:p>
        </p:txBody>
      </p:sp>
      <p:sp>
        <p:nvSpPr>
          <p:cNvPr id="20" name="Text Placeholder 2">
            <a:extLst>
              <a:ext uri="{FF2B5EF4-FFF2-40B4-BE49-F238E27FC236}">
                <a16:creationId xmlns:a16="http://schemas.microsoft.com/office/drawing/2014/main" id="{2A0BFA84-E80C-8E49-8ADF-A9131038B60A}"/>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pic>
        <p:nvPicPr>
          <p:cNvPr id="44" name="Picture 43" descr="KelleyBlueBook-logo-color.png">
            <a:extLst>
              <a:ext uri="{FF2B5EF4-FFF2-40B4-BE49-F238E27FC236}">
                <a16:creationId xmlns:a16="http://schemas.microsoft.com/office/drawing/2014/main" id="{8EB80066-3B91-764F-8DED-706BA14ADA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9273" y="454328"/>
            <a:ext cx="1893820" cy="471515"/>
          </a:xfrm>
          <a:prstGeom prst="rect">
            <a:avLst/>
          </a:prstGeom>
        </p:spPr>
      </p:pic>
    </p:spTree>
    <p:extLst>
      <p:ext uri="{BB962C8B-B14F-4D97-AF65-F5344CB8AC3E}">
        <p14:creationId xmlns:p14="http://schemas.microsoft.com/office/powerpoint/2010/main" val="4198294991"/>
      </p:ext>
    </p:extLst>
  </p:cSld>
  <p:clrMapOvr>
    <a:masterClrMapping/>
  </p:clrMapOvr>
  <p:transition>
    <p:fade/>
  </p:transition>
  <p:hf hdr="0" ftr="0"/>
  <p:extLst>
    <p:ext uri="{DCECCB84-F9BA-43D5-87BE-67443E8EF086}">
      <p15:sldGuideLst xmlns:p15="http://schemas.microsoft.com/office/powerpoint/2012/main">
        <p15:guide id="1" orient="horz" pos="4248">
          <p15:clr>
            <a:srgbClr val="FBAE40"/>
          </p15:clr>
        </p15:guide>
        <p15:guide id="2" pos="7457">
          <p15:clr>
            <a:srgbClr val="FBAE40"/>
          </p15:clr>
        </p15:guide>
        <p15:guide id="3" pos="62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1" y="0"/>
            <a:ext cx="12192000" cy="6858000"/>
          </a:xfrm>
          <a:prstGeom prst="rect">
            <a:avLst/>
          </a:prstGeom>
        </p:spPr>
        <p:txBody>
          <a:bodyPr anchor="ctr"/>
          <a:lstStyle>
            <a:lvl1pPr marL="0" indent="0" algn="ctr">
              <a:buNone/>
              <a:defRPr/>
            </a:lvl1pPr>
          </a:lstStyle>
          <a:p>
            <a:endParaRPr lang="en-US"/>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483476" y="2181886"/>
            <a:ext cx="4812789" cy="872994"/>
          </a:xfrm>
          <a:prstGeom prst="rect">
            <a:avLst/>
          </a:prstGeom>
        </p:spPr>
        <p:txBody>
          <a:bodyPr vert="horz" lIns="91390" tIns="45695" rIns="91390" bIns="45695" rtlCol="0" anchor="b" anchorCtr="0">
            <a:noAutofit/>
          </a:bodyPr>
          <a:lstStyle>
            <a:lvl1pPr algn="l">
              <a:lnSpc>
                <a:spcPct val="90000"/>
              </a:lnSpc>
              <a:defRPr sz="2799" b="1" i="0">
                <a:solidFill>
                  <a:schemeClr val="tx2"/>
                </a:solidFill>
                <a:latin typeface="+mn-lt"/>
                <a:cs typeface="Arial" panose="020B0604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483477" y="3054880"/>
            <a:ext cx="4813418" cy="2926820"/>
          </a:xfrm>
          <a:prstGeom prst="rect">
            <a:avLst/>
          </a:prstGeom>
        </p:spPr>
        <p:txBody>
          <a:bodyPr/>
          <a:lstStyle>
            <a:lvl1pPr marL="0" indent="0">
              <a:buNone/>
              <a:defRPr sz="1400" spc="0">
                <a:solidFill>
                  <a:schemeClr val="bg1">
                    <a:lumMod val="65000"/>
                  </a:schemeClr>
                </a:solidFill>
              </a:defRPr>
            </a:lvl1pPr>
          </a:lstStyle>
          <a:p>
            <a:pPr lvl="0"/>
            <a:r>
              <a:rPr lang="en-US"/>
              <a:t>Edit Master Text Styles</a:t>
            </a:r>
          </a:p>
        </p:txBody>
      </p:sp>
      <p:sp>
        <p:nvSpPr>
          <p:cNvPr id="6" name="Slide Number Placeholder 2">
            <a:extLst>
              <a:ext uri="{FF2B5EF4-FFF2-40B4-BE49-F238E27FC236}">
                <a16:creationId xmlns:a16="http://schemas.microsoft.com/office/drawing/2014/main" id="{DFDC21CF-29BA-8041-9E3A-2316F46CD18D}"/>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1049402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6613E5-AC99-C242-A06C-B379FA50C989}"/>
              </a:ext>
            </a:extLst>
          </p:cNvPr>
          <p:cNvGrpSpPr/>
          <p:nvPr userDrawn="1"/>
        </p:nvGrpSpPr>
        <p:grpSpPr>
          <a:xfrm>
            <a:off x="-90791" y="6378351"/>
            <a:ext cx="12415114" cy="392333"/>
            <a:chOff x="-90791" y="5853057"/>
            <a:chExt cx="12415114" cy="392333"/>
          </a:xfrm>
        </p:grpSpPr>
        <p:pic>
          <p:nvPicPr>
            <p:cNvPr id="16" name="Picture 15" descr="CoxAutomotive_Inline_2C_LtBg.png">
              <a:extLst>
                <a:ext uri="{FF2B5EF4-FFF2-40B4-BE49-F238E27FC236}">
                  <a16:creationId xmlns:a16="http://schemas.microsoft.com/office/drawing/2014/main" id="{DDCC75F6-0B73-734F-B1D9-9309B800CD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79" y="5853057"/>
              <a:ext cx="2104715" cy="392333"/>
            </a:xfrm>
            <a:prstGeom prst="rect">
              <a:avLst/>
            </a:prstGeom>
          </p:spPr>
        </p:pic>
        <p:grpSp>
          <p:nvGrpSpPr>
            <p:cNvPr id="17" name="Group 16">
              <a:extLst>
                <a:ext uri="{FF2B5EF4-FFF2-40B4-BE49-F238E27FC236}">
                  <a16:creationId xmlns:a16="http://schemas.microsoft.com/office/drawing/2014/main" id="{A979C682-C532-344C-8BD2-EE14817F7722}"/>
                </a:ext>
              </a:extLst>
            </p:cNvPr>
            <p:cNvGrpSpPr/>
            <p:nvPr/>
          </p:nvGrpSpPr>
          <p:grpSpPr>
            <a:xfrm>
              <a:off x="-90791" y="5904978"/>
              <a:ext cx="12415114" cy="299596"/>
              <a:chOff x="-90791" y="101166"/>
              <a:chExt cx="12415114" cy="299596"/>
            </a:xfrm>
          </p:grpSpPr>
          <p:sp>
            <p:nvSpPr>
              <p:cNvPr id="18" name="Freeform 17">
                <a:extLst>
                  <a:ext uri="{FF2B5EF4-FFF2-40B4-BE49-F238E27FC236}">
                    <a16:creationId xmlns:a16="http://schemas.microsoft.com/office/drawing/2014/main" id="{A384690F-4BFF-9244-8E8C-249ED8FBB043}"/>
                  </a:ext>
                </a:extLst>
              </p:cNvPr>
              <p:cNvSpPr/>
              <p:nvPr/>
            </p:nvSpPr>
            <p:spPr>
              <a:xfrm flipH="1" flipV="1">
                <a:off x="2667427"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19" name="Freeform 18">
                <a:extLst>
                  <a:ext uri="{FF2B5EF4-FFF2-40B4-BE49-F238E27FC236}">
                    <a16:creationId xmlns:a16="http://schemas.microsoft.com/office/drawing/2014/main" id="{3357C1FE-2D59-AB44-AE6D-11EC2EFB45C4}"/>
                  </a:ext>
                </a:extLst>
              </p:cNvPr>
              <p:cNvSpPr/>
              <p:nvPr/>
            </p:nvSpPr>
            <p:spPr>
              <a:xfrm flipH="1" flipV="1">
                <a:off x="2789809"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0" name="Freeform 19">
                <a:extLst>
                  <a:ext uri="{FF2B5EF4-FFF2-40B4-BE49-F238E27FC236}">
                    <a16:creationId xmlns:a16="http://schemas.microsoft.com/office/drawing/2014/main" id="{4CE949DF-4E9E-6640-9741-8AC546E4A3C4}"/>
                  </a:ext>
                </a:extLst>
              </p:cNvPr>
              <p:cNvSpPr/>
              <p:nvPr/>
            </p:nvSpPr>
            <p:spPr>
              <a:xfrm flipH="1" flipV="1">
                <a:off x="243968"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1" name="Freeform 20">
                <a:extLst>
                  <a:ext uri="{FF2B5EF4-FFF2-40B4-BE49-F238E27FC236}">
                    <a16:creationId xmlns:a16="http://schemas.microsoft.com/office/drawing/2014/main" id="{B79936C3-9A24-3349-80BD-D2D10081C08B}"/>
                  </a:ext>
                </a:extLst>
              </p:cNvPr>
              <p:cNvSpPr/>
              <p:nvPr/>
            </p:nvSpPr>
            <p:spPr>
              <a:xfrm flipH="1" flipV="1">
                <a:off x="366350"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2" name="Freeform 21">
                <a:extLst>
                  <a:ext uri="{FF2B5EF4-FFF2-40B4-BE49-F238E27FC236}">
                    <a16:creationId xmlns:a16="http://schemas.microsoft.com/office/drawing/2014/main" id="{A2543D73-5AFA-4E43-94BF-1BF988A84B23}"/>
                  </a:ext>
                </a:extLst>
              </p:cNvPr>
              <p:cNvSpPr/>
              <p:nvPr/>
            </p:nvSpPr>
            <p:spPr>
              <a:xfrm rot="10800000" flipH="1" flipV="1">
                <a:off x="-90791" y="101168"/>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3" name="Freeform 22">
                <a:extLst>
                  <a:ext uri="{FF2B5EF4-FFF2-40B4-BE49-F238E27FC236}">
                    <a16:creationId xmlns:a16="http://schemas.microsoft.com/office/drawing/2014/main" id="{95D89EDD-294F-F740-81A4-11A82E0B9EA5}"/>
                  </a:ext>
                </a:extLst>
              </p:cNvPr>
              <p:cNvSpPr/>
              <p:nvPr/>
            </p:nvSpPr>
            <p:spPr>
              <a:xfrm flipH="1" flipV="1">
                <a:off x="2991173" y="101166"/>
                <a:ext cx="9333150"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grpSp>
      </p:grpSp>
      <p:sp>
        <p:nvSpPr>
          <p:cNvPr id="15" name="Parallelogram 35">
            <a:extLst>
              <a:ext uri="{FF2B5EF4-FFF2-40B4-BE49-F238E27FC236}">
                <a16:creationId xmlns:a16="http://schemas.microsoft.com/office/drawing/2014/main" id="{152FC30C-2DE1-1F48-8C39-2E66D5E0AB8C}"/>
              </a:ext>
            </a:extLst>
          </p:cNvPr>
          <p:cNvSpPr/>
          <p:nvPr userDrawn="1"/>
        </p:nvSpPr>
        <p:spPr>
          <a:xfrm rot="10800000">
            <a:off x="8457002" y="-1203816"/>
            <a:ext cx="3921536" cy="765325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lumMod val="85000"/>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1"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6" name="Content Placeholder 18">
            <a:extLst>
              <a:ext uri="{FF2B5EF4-FFF2-40B4-BE49-F238E27FC236}">
                <a16:creationId xmlns:a16="http://schemas.microsoft.com/office/drawing/2014/main" id="{72E85FA5-8F2B-B04C-9533-1529A36FD474}"/>
              </a:ext>
            </a:extLst>
          </p:cNvPr>
          <p:cNvSpPr>
            <a:spLocks noGrp="1"/>
          </p:cNvSpPr>
          <p:nvPr>
            <p:ph sz="quarter" idx="10"/>
          </p:nvPr>
        </p:nvSpPr>
        <p:spPr>
          <a:xfrm>
            <a:off x="624468" y="1483369"/>
            <a:ext cx="10861288" cy="4804672"/>
          </a:xfrm>
          <a:prstGeom prst="rect">
            <a:avLst/>
          </a:prstGeom>
        </p:spPr>
        <p:txBody>
          <a:bodyPr vert="horz" lIns="68569" tIns="34285" rIns="68569" bIns="34285"/>
          <a:lstStyle>
            <a:lvl1pPr marL="0" indent="0">
              <a:buFontTx/>
              <a:buNone/>
              <a:defRPr sz="2000">
                <a:solidFill>
                  <a:srgbClr val="7F7F7F"/>
                </a:solidFill>
              </a:defRPr>
            </a:lvl1pPr>
            <a:lvl2pPr>
              <a:defRPr sz="2398"/>
            </a:lvl2pPr>
            <a:lvl3pPr>
              <a:defRPr sz="1866"/>
            </a:lvl3pPr>
            <a:lvl4pPr>
              <a:defRPr sz="1866"/>
            </a:lvl4pPr>
            <a:lvl5pPr>
              <a:defRPr sz="1866"/>
            </a:lvl5pPr>
          </a:lstStyle>
          <a:p>
            <a:pPr lvl="0"/>
            <a:r>
              <a:rPr lang="en-US"/>
              <a:t>Click to edit Master text styles</a:t>
            </a:r>
          </a:p>
        </p:txBody>
      </p:sp>
      <p:sp>
        <p:nvSpPr>
          <p:cNvPr id="8" name="Text Placeholder 2">
            <a:extLst>
              <a:ext uri="{FF2B5EF4-FFF2-40B4-BE49-F238E27FC236}">
                <a16:creationId xmlns:a16="http://schemas.microsoft.com/office/drawing/2014/main" id="{94AEC130-932C-AB4A-92DA-3B3A92ECE87F}"/>
              </a:ext>
            </a:extLst>
          </p:cNvPr>
          <p:cNvSpPr>
            <a:spLocks noGrp="1"/>
          </p:cNvSpPr>
          <p:nvPr>
            <p:ph type="body" sz="quarter" idx="12"/>
          </p:nvPr>
        </p:nvSpPr>
        <p:spPr>
          <a:xfrm>
            <a:off x="3486733" y="6434492"/>
            <a:ext cx="7229589" cy="304271"/>
          </a:xfrm>
          <a:prstGeom prst="rect">
            <a:avLst/>
          </a:prstGeom>
        </p:spPr>
        <p:txBody>
          <a:bodyPr vert="horz" anchor="ctr"/>
          <a:lstStyle>
            <a:lvl1pPr marL="0" indent="0">
              <a:buNone/>
              <a:defRPr sz="900" i="1">
                <a:solidFill>
                  <a:schemeClr val="bg1">
                    <a:lumMod val="95000"/>
                  </a:schemeClr>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13" name="Title Placeholder 1">
            <a:extLst>
              <a:ext uri="{FF2B5EF4-FFF2-40B4-BE49-F238E27FC236}">
                <a16:creationId xmlns:a16="http://schemas.microsoft.com/office/drawing/2014/main" id="{4C85D71D-3A49-B249-AB9F-13167DCD8158}"/>
              </a:ext>
            </a:extLst>
          </p:cNvPr>
          <p:cNvSpPr>
            <a:spLocks noGrp="1"/>
          </p:cNvSpPr>
          <p:nvPr>
            <p:ph type="title"/>
          </p:nvPr>
        </p:nvSpPr>
        <p:spPr>
          <a:xfrm>
            <a:off x="635001" y="395111"/>
            <a:ext cx="11536678" cy="762000"/>
          </a:xfrm>
          <a:prstGeom prst="rect">
            <a:avLst/>
          </a:prstGeom>
        </p:spPr>
        <p:txBody>
          <a:bodyPr vert="horz" lIns="91390" tIns="45695" rIns="91390" bIns="45695" rtlCol="0" anchor="ctr">
            <a:normAutofit/>
          </a:bodyPr>
          <a:lstStyle>
            <a:lvl1pPr algn="l">
              <a:defRPr sz="2399" b="0" i="1">
                <a:solidFill>
                  <a:schemeClr val="tx1">
                    <a:lumMod val="50000"/>
                  </a:schemeClr>
                </a:solidFill>
              </a:defRPr>
            </a:lvl1pPr>
          </a:lstStyle>
          <a:p>
            <a:r>
              <a:rPr lang="en-US"/>
              <a:t>Click to edit Master title style</a:t>
            </a:r>
          </a:p>
        </p:txBody>
      </p:sp>
      <p:sp>
        <p:nvSpPr>
          <p:cNvPr id="24" name="Slide Number Placeholder 2">
            <a:extLst>
              <a:ext uri="{FF2B5EF4-FFF2-40B4-BE49-F238E27FC236}">
                <a16:creationId xmlns:a16="http://schemas.microsoft.com/office/drawing/2014/main" id="{453F89C1-1296-FC4B-960E-C1A42F9F7BB5}"/>
              </a:ext>
            </a:extLst>
          </p:cNvPr>
          <p:cNvSpPr>
            <a:spLocks noGrp="1"/>
          </p:cNvSpPr>
          <p:nvPr>
            <p:ph type="sldNum" sz="quarter" idx="4"/>
          </p:nvPr>
        </p:nvSpPr>
        <p:spPr>
          <a:xfrm>
            <a:off x="11647502" y="6400590"/>
            <a:ext cx="435085" cy="365125"/>
          </a:xfrm>
          <a:prstGeom prst="rect">
            <a:avLst/>
          </a:prstGeom>
        </p:spPr>
        <p:txBody>
          <a:bodyPr anchor="ctr"/>
          <a:lstStyle>
            <a:lvl1pPr algn="ctr">
              <a:defRPr sz="900">
                <a:solidFill>
                  <a:schemeClr val="bg1">
                    <a:lumMod val="95000"/>
                  </a:schemeClr>
                </a:solidFill>
              </a:defRPr>
            </a:lvl1pPr>
          </a:lstStyle>
          <a:p>
            <a:fld id="{63FAC8F8-6B65-7D4F-A51F-3AF2EA03EC87}" type="slidenum">
              <a:rPr lang="en-US" smtClean="0"/>
              <a:pPr/>
              <a:t>‹#›</a:t>
            </a:fld>
            <a:endParaRPr lang="en-US"/>
          </a:p>
        </p:txBody>
      </p:sp>
    </p:spTree>
    <p:extLst>
      <p:ext uri="{BB962C8B-B14F-4D97-AF65-F5344CB8AC3E}">
        <p14:creationId xmlns:p14="http://schemas.microsoft.com/office/powerpoint/2010/main" val="41336564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A8C094B-C9C7-FF4A-B37A-A88C68A4DA8C}"/>
              </a:ext>
            </a:extLst>
          </p:cNvPr>
          <p:cNvSpPr>
            <a:spLocks noGrp="1"/>
          </p:cNvSpPr>
          <p:nvPr>
            <p:ph type="title" hasCustomPrompt="1"/>
          </p:nvPr>
        </p:nvSpPr>
        <p:spPr>
          <a:xfrm>
            <a:off x="482601" y="242710"/>
            <a:ext cx="2576550" cy="1400235"/>
          </a:xfrm>
          <a:prstGeom prst="rect">
            <a:avLst/>
          </a:prstGeom>
        </p:spPr>
        <p:txBody>
          <a:bodyPr vert="horz" lIns="91390" tIns="45695" rIns="91390" bIns="45695" rtlCol="0" anchor="ctr">
            <a:noAutofit/>
          </a:bodyPr>
          <a:lstStyle>
            <a:lvl1pPr algn="l">
              <a:lnSpc>
                <a:spcPct val="70000"/>
              </a:lnSpc>
              <a:defRPr sz="2800" b="0" i="0">
                <a:solidFill>
                  <a:schemeClr val="tx1">
                    <a:lumMod val="50000"/>
                  </a:schemeClr>
                </a:solidFill>
                <a:latin typeface="Arial" panose="020B0604020202020204" pitchFamily="34" charset="0"/>
                <a:cs typeface="Arial" panose="020B0604020202020204" pitchFamily="34" charset="0"/>
              </a:defRPr>
            </a:lvl1pPr>
          </a:lstStyle>
          <a:p>
            <a:r>
              <a:rPr lang="en-US"/>
              <a:t>CLICK TO EDIT TITLE</a:t>
            </a:r>
          </a:p>
        </p:txBody>
      </p:sp>
      <p:sp>
        <p:nvSpPr>
          <p:cNvPr id="10" name="Text Placeholder 2">
            <a:extLst>
              <a:ext uri="{FF2B5EF4-FFF2-40B4-BE49-F238E27FC236}">
                <a16:creationId xmlns:a16="http://schemas.microsoft.com/office/drawing/2014/main" id="{81AC5639-EBF1-7F4F-8DEB-CDDA358E7A9F}"/>
              </a:ext>
            </a:extLst>
          </p:cNvPr>
          <p:cNvSpPr>
            <a:spLocks noGrp="1"/>
          </p:cNvSpPr>
          <p:nvPr>
            <p:ph type="body" sz="quarter" idx="12"/>
          </p:nvPr>
        </p:nvSpPr>
        <p:spPr>
          <a:xfrm>
            <a:off x="3334333" y="6282092"/>
            <a:ext cx="7229589" cy="304271"/>
          </a:xfrm>
          <a:prstGeom prst="rect">
            <a:avLst/>
          </a:prstGeom>
        </p:spPr>
        <p:txBody>
          <a:bodyPr vert="horz" anchor="ctr"/>
          <a:lstStyle>
            <a:lvl1pPr marL="0" indent="0">
              <a:buNone/>
              <a:defRPr sz="900" i="1">
                <a:solidFill>
                  <a:srgbClr val="7F7F7F"/>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8" name="Slide Number Placeholder 2">
            <a:extLst>
              <a:ext uri="{FF2B5EF4-FFF2-40B4-BE49-F238E27FC236}">
                <a16:creationId xmlns:a16="http://schemas.microsoft.com/office/drawing/2014/main" id="{BD3AAF50-021E-1C40-BBF6-23CE47F2355E}"/>
              </a:ext>
            </a:extLst>
          </p:cNvPr>
          <p:cNvSpPr>
            <a:spLocks noGrp="1"/>
          </p:cNvSpPr>
          <p:nvPr>
            <p:ph type="sldNum" sz="quarter" idx="4"/>
          </p:nvPr>
        </p:nvSpPr>
        <p:spPr>
          <a:xfrm>
            <a:off x="11495102" y="6248190"/>
            <a:ext cx="435085" cy="365125"/>
          </a:xfrm>
          <a:prstGeom prst="rect">
            <a:avLst/>
          </a:prstGeom>
        </p:spPr>
        <p:txBody>
          <a:bodyPr anchor="ctr"/>
          <a:lstStyle>
            <a:lvl1pPr algn="ctr">
              <a:defRPr sz="900">
                <a:solidFill>
                  <a:schemeClr val="bg1">
                    <a:lumMod val="50000"/>
                  </a:schemeClr>
                </a:solidFill>
              </a:defRPr>
            </a:lvl1pPr>
          </a:lstStyle>
          <a:p>
            <a:fld id="{B34C5665-60AA-4800-975B-60C3B685C1F4}" type="slidenum">
              <a:rPr lang="en-US" smtClean="0"/>
              <a:pPr/>
              <a:t>‹#›</a:t>
            </a:fld>
            <a:endParaRPr lang="en-US"/>
          </a:p>
        </p:txBody>
      </p:sp>
      <p:pic>
        <p:nvPicPr>
          <p:cNvPr id="9" name="Picture Placeholder 16">
            <a:extLst>
              <a:ext uri="{FF2B5EF4-FFF2-40B4-BE49-F238E27FC236}">
                <a16:creationId xmlns:a16="http://schemas.microsoft.com/office/drawing/2014/main" id="{031717E9-3DDD-43BE-9A13-E846F5A21E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1" name="object 5">
            <a:extLst>
              <a:ext uri="{FF2B5EF4-FFF2-40B4-BE49-F238E27FC236}">
                <a16:creationId xmlns:a16="http://schemas.microsoft.com/office/drawing/2014/main" id="{7054E0C6-628D-488E-A06A-E6DAD4B8BAFB}"/>
              </a:ext>
            </a:extLst>
          </p:cNvPr>
          <p:cNvSpPr/>
          <p:nvPr userDrawn="1"/>
        </p:nvSpPr>
        <p:spPr>
          <a:xfrm>
            <a:off x="-168669" y="1044505"/>
            <a:ext cx="12723070" cy="3431947"/>
          </a:xfrm>
          <a:custGeom>
            <a:avLst/>
            <a:gdLst>
              <a:gd name="connsiteX0" fmla="*/ 0 w 6009205"/>
              <a:gd name="connsiteY0" fmla="*/ 0 h 1897710"/>
              <a:gd name="connsiteX1" fmla="*/ 2041540 w 6009205"/>
              <a:gd name="connsiteY1" fmla="*/ 0 h 1897710"/>
              <a:gd name="connsiteX2" fmla="*/ 1133440 w 6009205"/>
              <a:gd name="connsiteY2" fmla="*/ 1897710 h 1897710"/>
              <a:gd name="connsiteX3" fmla="*/ 6009205 w 6009205"/>
              <a:gd name="connsiteY3" fmla="*/ 1897710 h 1897710"/>
              <a:gd name="connsiteX0" fmla="*/ 0 w 7194496"/>
              <a:gd name="connsiteY0" fmla="*/ 0 h 1897710"/>
              <a:gd name="connsiteX1" fmla="*/ 2041540 w 7194496"/>
              <a:gd name="connsiteY1" fmla="*/ 0 h 1897710"/>
              <a:gd name="connsiteX2" fmla="*/ 1133440 w 7194496"/>
              <a:gd name="connsiteY2" fmla="*/ 1897710 h 1897710"/>
              <a:gd name="connsiteX3" fmla="*/ 7194496 w 7194496"/>
              <a:gd name="connsiteY3" fmla="*/ 1897710 h 1897710"/>
              <a:gd name="connsiteX0" fmla="*/ 0 w 7194496"/>
              <a:gd name="connsiteY0" fmla="*/ 0 h 1897710"/>
              <a:gd name="connsiteX1" fmla="*/ 1988621 w 7194496"/>
              <a:gd name="connsiteY1" fmla="*/ 0 h 1897710"/>
              <a:gd name="connsiteX2" fmla="*/ 1133440 w 7194496"/>
              <a:gd name="connsiteY2" fmla="*/ 1897710 h 1897710"/>
              <a:gd name="connsiteX3" fmla="*/ 7194496 w 7194496"/>
              <a:gd name="connsiteY3" fmla="*/ 1897710 h 1897710"/>
              <a:gd name="connsiteX0" fmla="*/ 0 w 7622257"/>
              <a:gd name="connsiteY0" fmla="*/ 0 h 1897710"/>
              <a:gd name="connsiteX1" fmla="*/ 2416382 w 7622257"/>
              <a:gd name="connsiteY1" fmla="*/ 0 h 1897710"/>
              <a:gd name="connsiteX2" fmla="*/ 1561201 w 7622257"/>
              <a:gd name="connsiteY2" fmla="*/ 1897710 h 1897710"/>
              <a:gd name="connsiteX3" fmla="*/ 7622257 w 7622257"/>
              <a:gd name="connsiteY3" fmla="*/ 1897710 h 1897710"/>
              <a:gd name="connsiteX0" fmla="*/ 0 w 7335613"/>
              <a:gd name="connsiteY0" fmla="*/ 0 h 1897710"/>
              <a:gd name="connsiteX1" fmla="*/ 2416382 w 7335613"/>
              <a:gd name="connsiteY1" fmla="*/ 0 h 1897710"/>
              <a:gd name="connsiteX2" fmla="*/ 1561201 w 7335613"/>
              <a:gd name="connsiteY2" fmla="*/ 1897710 h 1897710"/>
              <a:gd name="connsiteX3" fmla="*/ 7335613 w 7335613"/>
              <a:gd name="connsiteY3" fmla="*/ 1897710 h 1897710"/>
              <a:gd name="connsiteX0" fmla="*/ 0 w 7335613"/>
              <a:gd name="connsiteY0" fmla="*/ 0 h 1897710"/>
              <a:gd name="connsiteX1" fmla="*/ 2411972 w 7335613"/>
              <a:gd name="connsiteY1" fmla="*/ 0 h 1897710"/>
              <a:gd name="connsiteX2" fmla="*/ 1561201 w 7335613"/>
              <a:gd name="connsiteY2" fmla="*/ 1897710 h 1897710"/>
              <a:gd name="connsiteX3" fmla="*/ 7335613 w 7335613"/>
              <a:gd name="connsiteY3" fmla="*/ 1897710 h 1897710"/>
              <a:gd name="connsiteX0" fmla="*/ 0 w 8401176"/>
              <a:gd name="connsiteY0" fmla="*/ 5699 h 1897710"/>
              <a:gd name="connsiteX1" fmla="*/ 3477535 w 8401176"/>
              <a:gd name="connsiteY1" fmla="*/ 0 h 1897710"/>
              <a:gd name="connsiteX2" fmla="*/ 2626764 w 8401176"/>
              <a:gd name="connsiteY2" fmla="*/ 1897710 h 1897710"/>
              <a:gd name="connsiteX3" fmla="*/ 8401176 w 8401176"/>
              <a:gd name="connsiteY3" fmla="*/ 1897710 h 1897710"/>
              <a:gd name="connsiteX0" fmla="*/ 0 w 7056401"/>
              <a:gd name="connsiteY0" fmla="*/ 5699 h 1903408"/>
              <a:gd name="connsiteX1" fmla="*/ 3477535 w 7056401"/>
              <a:gd name="connsiteY1" fmla="*/ 0 h 1903408"/>
              <a:gd name="connsiteX2" fmla="*/ 2626764 w 7056401"/>
              <a:gd name="connsiteY2" fmla="*/ 1897710 h 1903408"/>
              <a:gd name="connsiteX3" fmla="*/ 7056401 w 7056401"/>
              <a:gd name="connsiteY3" fmla="*/ 1903408 h 1903408"/>
            </a:gdLst>
            <a:ahLst/>
            <a:cxnLst>
              <a:cxn ang="0">
                <a:pos x="connsiteX0" y="connsiteY0"/>
              </a:cxn>
              <a:cxn ang="0">
                <a:pos x="connsiteX1" y="connsiteY1"/>
              </a:cxn>
              <a:cxn ang="0">
                <a:pos x="connsiteX2" y="connsiteY2"/>
              </a:cxn>
              <a:cxn ang="0">
                <a:pos x="connsiteX3" y="connsiteY3"/>
              </a:cxn>
            </a:cxnLst>
            <a:rect l="l" t="t" r="r" b="b"/>
            <a:pathLst>
              <a:path w="7056401" h="1903408">
                <a:moveTo>
                  <a:pt x="0" y="5699"/>
                </a:moveTo>
                <a:lnTo>
                  <a:pt x="3477535" y="0"/>
                </a:lnTo>
                <a:lnTo>
                  <a:pt x="2626764" y="1897710"/>
                </a:lnTo>
                <a:lnTo>
                  <a:pt x="7056401" y="1903408"/>
                </a:lnTo>
              </a:path>
            </a:pathLst>
          </a:custGeom>
          <a:ln w="19050">
            <a:solidFill>
              <a:srgbClr val="FFFFFF">
                <a:alpha val="30000"/>
              </a:srgbClr>
            </a:solidFill>
          </a:ln>
        </p:spPr>
        <p:txBody>
          <a:bodyPr wrap="square" lIns="0" tIns="0" rIns="0" bIns="0" rtlCol="0"/>
          <a:lstStyle/>
          <a:p>
            <a:pPr marL="0" marR="0" lvl="0" indent="0" algn="l" defTabSz="60926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14141"/>
              </a:solidFill>
              <a:effectLst/>
              <a:uLnTx/>
              <a:uFillTx/>
              <a:latin typeface="Arial"/>
              <a:ea typeface="+mn-ea"/>
              <a:cs typeface="+mn-cs"/>
            </a:endParaRPr>
          </a:p>
        </p:txBody>
      </p:sp>
      <p:sp>
        <p:nvSpPr>
          <p:cNvPr id="12" name="Freeform 22">
            <a:extLst>
              <a:ext uri="{FF2B5EF4-FFF2-40B4-BE49-F238E27FC236}">
                <a16:creationId xmlns:a16="http://schemas.microsoft.com/office/drawing/2014/main" id="{1A292778-F486-4D11-8B8A-37D3E09BC83B}"/>
              </a:ext>
            </a:extLst>
          </p:cNvPr>
          <p:cNvSpPr/>
          <p:nvPr userDrawn="1"/>
        </p:nvSpPr>
        <p:spPr>
          <a:xfrm rot="10800000">
            <a:off x="7278133" y="-146759"/>
            <a:ext cx="5071404" cy="576887"/>
          </a:xfrm>
          <a:custGeom>
            <a:avLst/>
            <a:gdLst>
              <a:gd name="connsiteX0" fmla="*/ 2004385 w 2486630"/>
              <a:gd name="connsiteY0" fmla="*/ 1086172 h 1086172"/>
              <a:gd name="connsiteX1" fmla="*/ 0 w 2486630"/>
              <a:gd name="connsiteY1" fmla="*/ 1086172 h 1086172"/>
              <a:gd name="connsiteX2" fmla="*/ 0 w 2486630"/>
              <a:gd name="connsiteY2" fmla="*/ 0 h 1086172"/>
              <a:gd name="connsiteX3" fmla="*/ 2486630 w 2486630"/>
              <a:gd name="connsiteY3" fmla="*/ 0 h 1086172"/>
              <a:gd name="connsiteX4" fmla="*/ 2004385 w 2486630"/>
              <a:gd name="connsiteY4" fmla="*/ 1086172 h 1086172"/>
              <a:gd name="connsiteX0" fmla="*/ 5222147 w 5704392"/>
              <a:gd name="connsiteY0" fmla="*/ 1097747 h 1097747"/>
              <a:gd name="connsiteX1" fmla="*/ 3217762 w 5704392"/>
              <a:gd name="connsiteY1" fmla="*/ 1097747 h 1097747"/>
              <a:gd name="connsiteX2" fmla="*/ 0 w 5704392"/>
              <a:gd name="connsiteY2" fmla="*/ 0 h 1097747"/>
              <a:gd name="connsiteX3" fmla="*/ 5704392 w 5704392"/>
              <a:gd name="connsiteY3" fmla="*/ 11575 h 1097747"/>
              <a:gd name="connsiteX4" fmla="*/ 5222147 w 5704392"/>
              <a:gd name="connsiteY4" fmla="*/ 1097747 h 1097747"/>
              <a:gd name="connsiteX0" fmla="*/ 5233721 w 5715966"/>
              <a:gd name="connsiteY0" fmla="*/ 1097747 h 1097747"/>
              <a:gd name="connsiteX1" fmla="*/ 0 w 5715966"/>
              <a:gd name="connsiteY1" fmla="*/ 1086172 h 1097747"/>
              <a:gd name="connsiteX2" fmla="*/ 11574 w 5715966"/>
              <a:gd name="connsiteY2" fmla="*/ 0 h 1097747"/>
              <a:gd name="connsiteX3" fmla="*/ 5715966 w 5715966"/>
              <a:gd name="connsiteY3" fmla="*/ 11575 h 1097747"/>
              <a:gd name="connsiteX4" fmla="*/ 5233721 w 5715966"/>
              <a:gd name="connsiteY4" fmla="*/ 1097747 h 1097747"/>
              <a:gd name="connsiteX0" fmla="*/ 5222147 w 5704392"/>
              <a:gd name="connsiteY0" fmla="*/ 1097747 h 1097747"/>
              <a:gd name="connsiteX1" fmla="*/ 1 w 5704392"/>
              <a:gd name="connsiteY1" fmla="*/ 576886 h 1097747"/>
              <a:gd name="connsiteX2" fmla="*/ 0 w 5704392"/>
              <a:gd name="connsiteY2" fmla="*/ 0 h 1097747"/>
              <a:gd name="connsiteX3" fmla="*/ 5704392 w 5704392"/>
              <a:gd name="connsiteY3" fmla="*/ 11575 h 1097747"/>
              <a:gd name="connsiteX4" fmla="*/ 5222147 w 5704392"/>
              <a:gd name="connsiteY4" fmla="*/ 1097747 h 1097747"/>
              <a:gd name="connsiteX0" fmla="*/ 5453641 w 5704392"/>
              <a:gd name="connsiteY0" fmla="*/ 576887 h 576887"/>
              <a:gd name="connsiteX1" fmla="*/ 1 w 5704392"/>
              <a:gd name="connsiteY1" fmla="*/ 576886 h 576887"/>
              <a:gd name="connsiteX2" fmla="*/ 0 w 5704392"/>
              <a:gd name="connsiteY2" fmla="*/ 0 h 576887"/>
              <a:gd name="connsiteX3" fmla="*/ 5704392 w 5704392"/>
              <a:gd name="connsiteY3" fmla="*/ 11575 h 576887"/>
              <a:gd name="connsiteX4" fmla="*/ 5453641 w 5704392"/>
              <a:gd name="connsiteY4" fmla="*/ 576887 h 576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4392" h="576887">
                <a:moveTo>
                  <a:pt x="5453641" y="576887"/>
                </a:moveTo>
                <a:lnTo>
                  <a:pt x="1" y="576886"/>
                </a:lnTo>
                <a:cubicBezTo>
                  <a:pt x="1" y="384591"/>
                  <a:pt x="0" y="192295"/>
                  <a:pt x="0" y="0"/>
                </a:cubicBezTo>
                <a:lnTo>
                  <a:pt x="5704392" y="11575"/>
                </a:lnTo>
                <a:lnTo>
                  <a:pt x="5453641" y="576887"/>
                </a:lnTo>
                <a:close/>
              </a:path>
            </a:pathLst>
          </a:custGeom>
          <a:noFill/>
          <a:ln w="19050">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E5562EE0-57D0-4074-88E3-8D71168E50D5}"/>
              </a:ext>
            </a:extLst>
          </p:cNvPr>
          <p:cNvGrpSpPr/>
          <p:nvPr userDrawn="1"/>
        </p:nvGrpSpPr>
        <p:grpSpPr>
          <a:xfrm>
            <a:off x="2258597" y="-11612"/>
            <a:ext cx="3743093" cy="6878185"/>
            <a:chOff x="3213267" y="-11612"/>
            <a:chExt cx="3743093" cy="6878185"/>
          </a:xfrm>
        </p:grpSpPr>
        <p:sp>
          <p:nvSpPr>
            <p:cNvPr id="14" name="Freeform 18">
              <a:extLst>
                <a:ext uri="{FF2B5EF4-FFF2-40B4-BE49-F238E27FC236}">
                  <a16:creationId xmlns:a16="http://schemas.microsoft.com/office/drawing/2014/main" id="{CBD6F0AC-A699-42AE-9F10-DCF840FB07FA}"/>
                </a:ext>
              </a:extLst>
            </p:cNvPr>
            <p:cNvSpPr/>
            <p:nvPr/>
          </p:nvSpPr>
          <p:spPr>
            <a:xfrm rot="10800000">
              <a:off x="3213267" y="-8255"/>
              <a:ext cx="3505796" cy="6874828"/>
            </a:xfrm>
            <a:custGeom>
              <a:avLst/>
              <a:gdLst>
                <a:gd name="connsiteX0" fmla="*/ 430158 w 3505796"/>
                <a:gd name="connsiteY0" fmla="*/ 6874828 h 6874828"/>
                <a:gd name="connsiteX1" fmla="*/ 0 w 3505796"/>
                <a:gd name="connsiteY1" fmla="*/ 6872746 h 6874828"/>
                <a:gd name="connsiteX2" fmla="*/ 3059943 w 3505796"/>
                <a:gd name="connsiteY2" fmla="*/ 0 h 6874828"/>
                <a:gd name="connsiteX3" fmla="*/ 3505796 w 3505796"/>
                <a:gd name="connsiteY3" fmla="*/ 0 h 6874828"/>
                <a:gd name="connsiteX4" fmla="*/ 849432 w 3505796"/>
                <a:gd name="connsiteY4" fmla="*/ 5966289 h 6874828"/>
                <a:gd name="connsiteX5" fmla="*/ 430158 w 3505796"/>
                <a:gd name="connsiteY5" fmla="*/ 6874828 h 68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796" h="6874828">
                  <a:moveTo>
                    <a:pt x="430158" y="6874828"/>
                  </a:moveTo>
                  <a:lnTo>
                    <a:pt x="0" y="6872746"/>
                  </a:lnTo>
                  <a:lnTo>
                    <a:pt x="3059943" y="0"/>
                  </a:lnTo>
                  <a:lnTo>
                    <a:pt x="3505796" y="0"/>
                  </a:lnTo>
                  <a:lnTo>
                    <a:pt x="849432" y="5966289"/>
                  </a:lnTo>
                  <a:lnTo>
                    <a:pt x="430158" y="6874828"/>
                  </a:lnTo>
                  <a:close/>
                </a:path>
              </a:pathLst>
            </a:custGeom>
            <a:solidFill>
              <a:schemeClr val="bg1">
                <a:alpha val="50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15" name="Freeform 19">
              <a:extLst>
                <a:ext uri="{FF2B5EF4-FFF2-40B4-BE49-F238E27FC236}">
                  <a16:creationId xmlns:a16="http://schemas.microsoft.com/office/drawing/2014/main" id="{B3690144-4BE8-4EE1-9016-39470118BEEF}"/>
                </a:ext>
              </a:extLst>
            </p:cNvPr>
            <p:cNvSpPr/>
            <p:nvPr/>
          </p:nvSpPr>
          <p:spPr>
            <a:xfrm rot="10800000">
              <a:off x="3223540" y="-11612"/>
              <a:ext cx="3732820" cy="6856997"/>
            </a:xfrm>
            <a:custGeom>
              <a:avLst/>
              <a:gdLst>
                <a:gd name="connsiteX0" fmla="*/ 0 w 3732820"/>
                <a:gd name="connsiteY0" fmla="*/ 6856997 h 6856997"/>
                <a:gd name="connsiteX1" fmla="*/ 3052931 w 3732820"/>
                <a:gd name="connsiteY1" fmla="*/ 0 h 6856997"/>
                <a:gd name="connsiteX2" fmla="*/ 3732820 w 3732820"/>
                <a:gd name="connsiteY2" fmla="*/ 3404 h 6856997"/>
                <a:gd name="connsiteX3" fmla="*/ 682863 w 3732820"/>
                <a:gd name="connsiteY3" fmla="*/ 6853720 h 6856997"/>
                <a:gd name="connsiteX4" fmla="*/ 0 w 3732820"/>
                <a:gd name="connsiteY4" fmla="*/ 6856997 h 685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820" h="6856997">
                  <a:moveTo>
                    <a:pt x="0" y="6856997"/>
                  </a:moveTo>
                  <a:lnTo>
                    <a:pt x="3052931" y="0"/>
                  </a:lnTo>
                  <a:lnTo>
                    <a:pt x="3732820" y="3404"/>
                  </a:lnTo>
                  <a:lnTo>
                    <a:pt x="682863" y="6853720"/>
                  </a:lnTo>
                  <a:lnTo>
                    <a:pt x="0" y="6856997"/>
                  </a:lnTo>
                  <a:close/>
                </a:path>
              </a:pathLst>
            </a:custGeom>
            <a:solidFill>
              <a:schemeClr val="bg1">
                <a:alpha val="25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grpSp>
      <p:sp>
        <p:nvSpPr>
          <p:cNvPr id="16" name="Parallelogram 15">
            <a:extLst>
              <a:ext uri="{FF2B5EF4-FFF2-40B4-BE49-F238E27FC236}">
                <a16:creationId xmlns:a16="http://schemas.microsoft.com/office/drawing/2014/main" id="{F03B2017-8E2F-42DB-9DCD-FC7ED9A9A9E8}"/>
              </a:ext>
            </a:extLst>
          </p:cNvPr>
          <p:cNvSpPr/>
          <p:nvPr userDrawn="1"/>
        </p:nvSpPr>
        <p:spPr>
          <a:xfrm>
            <a:off x="-3234690" y="0"/>
            <a:ext cx="8568690" cy="6858000"/>
          </a:xfrm>
          <a:prstGeom prst="parallelogram">
            <a:avLst>
              <a:gd name="adj" fmla="val 44610"/>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endParaRPr>
          </a:p>
        </p:txBody>
      </p:sp>
      <p:grpSp>
        <p:nvGrpSpPr>
          <p:cNvPr id="17" name="Group 16">
            <a:extLst>
              <a:ext uri="{FF2B5EF4-FFF2-40B4-BE49-F238E27FC236}">
                <a16:creationId xmlns:a16="http://schemas.microsoft.com/office/drawing/2014/main" id="{113051DB-7499-4C46-8649-0A1D25DF6C81}"/>
              </a:ext>
            </a:extLst>
          </p:cNvPr>
          <p:cNvGrpSpPr/>
          <p:nvPr userDrawn="1"/>
        </p:nvGrpSpPr>
        <p:grpSpPr>
          <a:xfrm>
            <a:off x="-1397000" y="3714490"/>
            <a:ext cx="4097866" cy="1308983"/>
            <a:chOff x="-1397000" y="4907671"/>
            <a:chExt cx="4097866" cy="1308983"/>
          </a:xfrm>
        </p:grpSpPr>
        <p:sp>
          <p:nvSpPr>
            <p:cNvPr id="18" name="Parallelogram 17">
              <a:extLst>
                <a:ext uri="{FF2B5EF4-FFF2-40B4-BE49-F238E27FC236}">
                  <a16:creationId xmlns:a16="http://schemas.microsoft.com/office/drawing/2014/main" id="{10283BA9-0259-4A42-B7FE-51A5D446205E}"/>
                </a:ext>
              </a:extLst>
            </p:cNvPr>
            <p:cNvSpPr>
              <a:spLocks/>
            </p:cNvSpPr>
            <p:nvPr/>
          </p:nvSpPr>
          <p:spPr>
            <a:xfrm>
              <a:off x="-1397000" y="5162474"/>
              <a:ext cx="4097866" cy="1054180"/>
            </a:xfrm>
            <a:prstGeom prst="parallelogram">
              <a:avLst>
                <a:gd name="adj" fmla="val 42902"/>
              </a:avLst>
            </a:prstGeom>
            <a:noFill/>
            <a:ln w="12700">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arallelogram 18">
              <a:extLst>
                <a:ext uri="{FF2B5EF4-FFF2-40B4-BE49-F238E27FC236}">
                  <a16:creationId xmlns:a16="http://schemas.microsoft.com/office/drawing/2014/main" id="{9161E7F5-184C-4EC2-8F0A-D29024D6D3AD}"/>
                </a:ext>
              </a:extLst>
            </p:cNvPr>
            <p:cNvSpPr>
              <a:spLocks/>
            </p:cNvSpPr>
            <p:nvPr/>
          </p:nvSpPr>
          <p:spPr>
            <a:xfrm>
              <a:off x="-1007533" y="4907671"/>
              <a:ext cx="3293532" cy="673982"/>
            </a:xfrm>
            <a:prstGeom prst="parallelogram">
              <a:avLst>
                <a:gd name="adj" fmla="val 42902"/>
              </a:avLst>
            </a:prstGeom>
            <a:noFill/>
            <a:ln w="12700">
              <a:solidFill>
                <a:schemeClr val="bg1">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0" name="Parallelogram 35">
            <a:extLst>
              <a:ext uri="{FF2B5EF4-FFF2-40B4-BE49-F238E27FC236}">
                <a16:creationId xmlns:a16="http://schemas.microsoft.com/office/drawing/2014/main" id="{371BA955-D136-4B56-8786-36A117211C4A}"/>
              </a:ext>
            </a:extLst>
          </p:cNvPr>
          <p:cNvSpPr/>
          <p:nvPr userDrawn="1"/>
        </p:nvSpPr>
        <p:spPr>
          <a:xfrm rot="10800000">
            <a:off x="9835408" y="1714499"/>
            <a:ext cx="2543130" cy="562168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sp>
        <p:nvSpPr>
          <p:cNvPr id="21" name="Right Triangle 20">
            <a:extLst>
              <a:ext uri="{FF2B5EF4-FFF2-40B4-BE49-F238E27FC236}">
                <a16:creationId xmlns:a16="http://schemas.microsoft.com/office/drawing/2014/main" id="{1AC1BFB6-3C00-41C5-AA2E-8999553583AF}"/>
              </a:ext>
            </a:extLst>
          </p:cNvPr>
          <p:cNvSpPr/>
          <p:nvPr userDrawn="1"/>
        </p:nvSpPr>
        <p:spPr>
          <a:xfrm flipH="1">
            <a:off x="11528033" y="5249925"/>
            <a:ext cx="796918" cy="1788559"/>
          </a:xfrm>
          <a:prstGeom prst="rtTriangle">
            <a:avLst/>
          </a:prstGeom>
          <a:noFill/>
          <a:ln w="9525" cmpd="sng">
            <a:solidFill>
              <a:srgbClr val="FFFFFF"/>
            </a:solidFill>
          </a:ln>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22" name="Picture 21" descr="CoxAutomotive_Stacked_2C_LtBg.png">
            <a:extLst>
              <a:ext uri="{FF2B5EF4-FFF2-40B4-BE49-F238E27FC236}">
                <a16:creationId xmlns:a16="http://schemas.microsoft.com/office/drawing/2014/main" id="{4904194F-EDDF-44CC-A316-59F617B257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4428" y="5674907"/>
            <a:ext cx="1862118" cy="747315"/>
          </a:xfrm>
          <a:prstGeom prst="rect">
            <a:avLst/>
          </a:prstGeom>
        </p:spPr>
      </p:pic>
      <p:grpSp>
        <p:nvGrpSpPr>
          <p:cNvPr id="23" name="Group 22">
            <a:extLst>
              <a:ext uri="{FF2B5EF4-FFF2-40B4-BE49-F238E27FC236}">
                <a16:creationId xmlns:a16="http://schemas.microsoft.com/office/drawing/2014/main" id="{2E30DBE0-1062-4870-909B-745444EE460A}"/>
              </a:ext>
            </a:extLst>
          </p:cNvPr>
          <p:cNvGrpSpPr/>
          <p:nvPr userDrawn="1"/>
        </p:nvGrpSpPr>
        <p:grpSpPr>
          <a:xfrm>
            <a:off x="-297527" y="-359854"/>
            <a:ext cx="1280168" cy="2875304"/>
            <a:chOff x="-297527" y="-359854"/>
            <a:chExt cx="1280168" cy="2875304"/>
          </a:xfrm>
        </p:grpSpPr>
        <p:sp>
          <p:nvSpPr>
            <p:cNvPr id="24" name="Freeform 14">
              <a:extLst>
                <a:ext uri="{FF2B5EF4-FFF2-40B4-BE49-F238E27FC236}">
                  <a16:creationId xmlns:a16="http://schemas.microsoft.com/office/drawing/2014/main" id="{39551EAC-7822-4F82-8AF8-F35B28DF7A69}"/>
                </a:ext>
              </a:extLst>
            </p:cNvPr>
            <p:cNvSpPr/>
            <p:nvPr/>
          </p:nvSpPr>
          <p:spPr>
            <a:xfrm>
              <a:off x="-297527" y="-359854"/>
              <a:ext cx="1280168" cy="2875304"/>
            </a:xfrm>
            <a:custGeom>
              <a:avLst/>
              <a:gdLst>
                <a:gd name="connsiteX0" fmla="*/ 0 w 1280168"/>
                <a:gd name="connsiteY0" fmla="*/ 0 h 2875304"/>
                <a:gd name="connsiteX1" fmla="*/ 1280168 w 1280168"/>
                <a:gd name="connsiteY1" fmla="*/ 0 h 2875304"/>
                <a:gd name="connsiteX2" fmla="*/ 0 w 1280168"/>
                <a:gd name="connsiteY2" fmla="*/ 2875304 h 2875304"/>
                <a:gd name="connsiteX3" fmla="*/ 0 w 1280168"/>
                <a:gd name="connsiteY3" fmla="*/ 0 h 2875304"/>
              </a:gdLst>
              <a:ahLst/>
              <a:cxnLst>
                <a:cxn ang="0">
                  <a:pos x="connsiteX0" y="connsiteY0"/>
                </a:cxn>
                <a:cxn ang="0">
                  <a:pos x="connsiteX1" y="connsiteY1"/>
                </a:cxn>
                <a:cxn ang="0">
                  <a:pos x="connsiteX2" y="connsiteY2"/>
                </a:cxn>
                <a:cxn ang="0">
                  <a:pos x="connsiteX3" y="connsiteY3"/>
                </a:cxn>
              </a:cxnLst>
              <a:rect l="l" t="t" r="r" b="b"/>
              <a:pathLst>
                <a:path w="1280168" h="2875304">
                  <a:moveTo>
                    <a:pt x="0" y="0"/>
                  </a:moveTo>
                  <a:lnTo>
                    <a:pt x="1280168" y="0"/>
                  </a:lnTo>
                  <a:lnTo>
                    <a:pt x="0" y="2875304"/>
                  </a:lnTo>
                  <a:lnTo>
                    <a:pt x="0" y="0"/>
                  </a:lnTo>
                  <a:close/>
                </a:path>
              </a:pathLst>
            </a:custGeom>
            <a:solidFill>
              <a:schemeClr val="accent1">
                <a:lumMod val="60000"/>
                <a:lumOff val="40000"/>
                <a:alpha val="25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25" name="Freeform 15">
              <a:extLst>
                <a:ext uri="{FF2B5EF4-FFF2-40B4-BE49-F238E27FC236}">
                  <a16:creationId xmlns:a16="http://schemas.microsoft.com/office/drawing/2014/main" id="{5F241B35-0AA9-43E7-A4AE-37F0312389E8}"/>
                </a:ext>
              </a:extLst>
            </p:cNvPr>
            <p:cNvSpPr/>
            <p:nvPr/>
          </p:nvSpPr>
          <p:spPr>
            <a:xfrm>
              <a:off x="-289367" y="-280322"/>
              <a:ext cx="875392" cy="1966164"/>
            </a:xfrm>
            <a:custGeom>
              <a:avLst/>
              <a:gdLst>
                <a:gd name="connsiteX0" fmla="*/ 0 w 875392"/>
                <a:gd name="connsiteY0" fmla="*/ 0 h 1966164"/>
                <a:gd name="connsiteX1" fmla="*/ 875392 w 875392"/>
                <a:gd name="connsiteY1" fmla="*/ 0 h 1966164"/>
                <a:gd name="connsiteX2" fmla="*/ 0 w 875392"/>
                <a:gd name="connsiteY2" fmla="*/ 1966164 h 1966164"/>
                <a:gd name="connsiteX3" fmla="*/ 0 w 875392"/>
                <a:gd name="connsiteY3" fmla="*/ 0 h 1966164"/>
              </a:gdLst>
              <a:ahLst/>
              <a:cxnLst>
                <a:cxn ang="0">
                  <a:pos x="connsiteX0" y="connsiteY0"/>
                </a:cxn>
                <a:cxn ang="0">
                  <a:pos x="connsiteX1" y="connsiteY1"/>
                </a:cxn>
                <a:cxn ang="0">
                  <a:pos x="connsiteX2" y="connsiteY2"/>
                </a:cxn>
                <a:cxn ang="0">
                  <a:pos x="connsiteX3" y="connsiteY3"/>
                </a:cxn>
              </a:cxnLst>
              <a:rect l="l" t="t" r="r" b="b"/>
              <a:pathLst>
                <a:path w="875392" h="1966164">
                  <a:moveTo>
                    <a:pt x="0" y="0"/>
                  </a:moveTo>
                  <a:lnTo>
                    <a:pt x="875392" y="0"/>
                  </a:lnTo>
                  <a:lnTo>
                    <a:pt x="0" y="1966164"/>
                  </a:lnTo>
                  <a:lnTo>
                    <a:pt x="0" y="0"/>
                  </a:lnTo>
                  <a:close/>
                </a:path>
              </a:pathLst>
            </a:custGeom>
            <a:solidFill>
              <a:schemeClr val="accent1">
                <a:lumMod val="60000"/>
                <a:lumOff val="40000"/>
                <a:alpha val="25000"/>
              </a:schemeClr>
            </a:solidFill>
            <a:ln w="12700">
              <a:noFill/>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grpSp>
    </p:spTree>
    <p:extLst>
      <p:ext uri="{BB962C8B-B14F-4D97-AF65-F5344CB8AC3E}">
        <p14:creationId xmlns:p14="http://schemas.microsoft.com/office/powerpoint/2010/main" val="36720188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Rectangle 2"/>
          <p:cNvSpPr/>
          <p:nvPr userDrawn="1"/>
        </p:nvSpPr>
        <p:spPr>
          <a:xfrm>
            <a:off x="0" y="-1"/>
            <a:ext cx="12192000" cy="6858001"/>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674" fontAlgn="base">
              <a:spcBef>
                <a:spcPct val="0"/>
              </a:spcBef>
              <a:spcAft>
                <a:spcPct val="0"/>
              </a:spcAft>
            </a:pPr>
            <a:endParaRPr lang="en-US" sz="1801">
              <a:solidFill>
                <a:srgbClr val="FFFFFF"/>
              </a:solidFill>
            </a:endParaRPr>
          </a:p>
        </p:txBody>
      </p:sp>
      <p:grpSp>
        <p:nvGrpSpPr>
          <p:cNvPr id="14" name="Group 13">
            <a:extLst>
              <a:ext uri="{FF2B5EF4-FFF2-40B4-BE49-F238E27FC236}">
                <a16:creationId xmlns:a16="http://schemas.microsoft.com/office/drawing/2014/main" id="{9E993DC4-3FB5-C44E-AAA2-B5D3A299AAED}"/>
              </a:ext>
            </a:extLst>
          </p:cNvPr>
          <p:cNvGrpSpPr/>
          <p:nvPr userDrawn="1"/>
        </p:nvGrpSpPr>
        <p:grpSpPr>
          <a:xfrm>
            <a:off x="-90791" y="6378814"/>
            <a:ext cx="12328026" cy="389497"/>
            <a:chOff x="-90791" y="5853520"/>
            <a:chExt cx="12328026" cy="389497"/>
          </a:xfrm>
        </p:grpSpPr>
        <p:grpSp>
          <p:nvGrpSpPr>
            <p:cNvPr id="15" name="Group 14">
              <a:extLst>
                <a:ext uri="{FF2B5EF4-FFF2-40B4-BE49-F238E27FC236}">
                  <a16:creationId xmlns:a16="http://schemas.microsoft.com/office/drawing/2014/main" id="{95CD4285-4E01-3D48-86B7-AF8349976480}"/>
                </a:ext>
              </a:extLst>
            </p:cNvPr>
            <p:cNvGrpSpPr/>
            <p:nvPr/>
          </p:nvGrpSpPr>
          <p:grpSpPr>
            <a:xfrm>
              <a:off x="-90791" y="5904978"/>
              <a:ext cx="12328026" cy="299596"/>
              <a:chOff x="-90791" y="101166"/>
              <a:chExt cx="12328026" cy="299596"/>
            </a:xfrm>
          </p:grpSpPr>
          <p:sp>
            <p:nvSpPr>
              <p:cNvPr id="17" name="Freeform 16">
                <a:extLst>
                  <a:ext uri="{FF2B5EF4-FFF2-40B4-BE49-F238E27FC236}">
                    <a16:creationId xmlns:a16="http://schemas.microsoft.com/office/drawing/2014/main" id="{F526E4C5-8600-9B45-B909-CED482FB7AFA}"/>
                  </a:ext>
                </a:extLst>
              </p:cNvPr>
              <p:cNvSpPr/>
              <p:nvPr/>
            </p:nvSpPr>
            <p:spPr>
              <a:xfrm flipH="1" flipV="1">
                <a:off x="2667427"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18" name="Freeform 17">
                <a:extLst>
                  <a:ext uri="{FF2B5EF4-FFF2-40B4-BE49-F238E27FC236}">
                    <a16:creationId xmlns:a16="http://schemas.microsoft.com/office/drawing/2014/main" id="{2DBAF48B-CB4B-3747-A4C4-6FE439BC421B}"/>
                  </a:ext>
                </a:extLst>
              </p:cNvPr>
              <p:cNvSpPr/>
              <p:nvPr/>
            </p:nvSpPr>
            <p:spPr>
              <a:xfrm flipH="1" flipV="1">
                <a:off x="2789809"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19" name="Freeform 18">
                <a:extLst>
                  <a:ext uri="{FF2B5EF4-FFF2-40B4-BE49-F238E27FC236}">
                    <a16:creationId xmlns:a16="http://schemas.microsoft.com/office/drawing/2014/main" id="{C9FFBC15-8038-8046-867C-32D825D05CEB}"/>
                  </a:ext>
                </a:extLst>
              </p:cNvPr>
              <p:cNvSpPr/>
              <p:nvPr/>
            </p:nvSpPr>
            <p:spPr>
              <a:xfrm flipH="1" flipV="1">
                <a:off x="243968"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0" name="Freeform 19">
                <a:extLst>
                  <a:ext uri="{FF2B5EF4-FFF2-40B4-BE49-F238E27FC236}">
                    <a16:creationId xmlns:a16="http://schemas.microsoft.com/office/drawing/2014/main" id="{087D1B74-233C-0343-92DB-A039A3CC30FE}"/>
                  </a:ext>
                </a:extLst>
              </p:cNvPr>
              <p:cNvSpPr/>
              <p:nvPr/>
            </p:nvSpPr>
            <p:spPr>
              <a:xfrm flipH="1" flipV="1">
                <a:off x="366350"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1" name="Freeform 20">
                <a:extLst>
                  <a:ext uri="{FF2B5EF4-FFF2-40B4-BE49-F238E27FC236}">
                    <a16:creationId xmlns:a16="http://schemas.microsoft.com/office/drawing/2014/main" id="{8EDC10FA-F50F-4B41-8640-CFAB1BBDA8CC}"/>
                  </a:ext>
                </a:extLst>
              </p:cNvPr>
              <p:cNvSpPr/>
              <p:nvPr/>
            </p:nvSpPr>
            <p:spPr>
              <a:xfrm rot="10800000" flipH="1" flipV="1">
                <a:off x="-90791" y="101168"/>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2" name="Freeform 21">
                <a:extLst>
                  <a:ext uri="{FF2B5EF4-FFF2-40B4-BE49-F238E27FC236}">
                    <a16:creationId xmlns:a16="http://schemas.microsoft.com/office/drawing/2014/main" id="{F627823F-DA0C-D641-BDC4-E2E0C20FC885}"/>
                  </a:ext>
                </a:extLst>
              </p:cNvPr>
              <p:cNvSpPr/>
              <p:nvPr/>
            </p:nvSpPr>
            <p:spPr>
              <a:xfrm flipH="1" flipV="1">
                <a:off x="2904085" y="101166"/>
                <a:ext cx="9333150"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grpSp>
        <p:pic>
          <p:nvPicPr>
            <p:cNvPr id="16" name="Picture 15" descr="CoxAutomotive_Inline_1C_WHT.png">
              <a:extLst>
                <a:ext uri="{FF2B5EF4-FFF2-40B4-BE49-F238E27FC236}">
                  <a16:creationId xmlns:a16="http://schemas.microsoft.com/office/drawing/2014/main" id="{C6A2F33F-6DCB-144E-B58A-9AFF4DD3B8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803" y="5853520"/>
              <a:ext cx="2089502" cy="389497"/>
            </a:xfrm>
            <a:prstGeom prst="rect">
              <a:avLst/>
            </a:prstGeom>
          </p:spPr>
        </p:pic>
      </p:grpSp>
      <p:sp>
        <p:nvSpPr>
          <p:cNvPr id="12" name="Parallelogram 11">
            <a:extLst>
              <a:ext uri="{FF2B5EF4-FFF2-40B4-BE49-F238E27FC236}">
                <a16:creationId xmlns:a16="http://schemas.microsoft.com/office/drawing/2014/main" id="{77ECE4D4-8502-334A-BBE0-F29E5FE2AF28}"/>
              </a:ext>
            </a:extLst>
          </p:cNvPr>
          <p:cNvSpPr/>
          <p:nvPr userDrawn="1"/>
        </p:nvSpPr>
        <p:spPr>
          <a:xfrm>
            <a:off x="-3064932" y="0"/>
            <a:ext cx="8398932" cy="6341533"/>
          </a:xfrm>
          <a:prstGeom prst="parallelogram">
            <a:avLst>
              <a:gd name="adj" fmla="val 45809"/>
            </a:avLst>
          </a:prstGeom>
          <a:solidFill>
            <a:schemeClr val="bg2">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endParaRPr>
          </a:p>
        </p:txBody>
      </p:sp>
      <p:sp>
        <p:nvSpPr>
          <p:cNvPr id="6" name="Content Placeholder 18">
            <a:extLst>
              <a:ext uri="{FF2B5EF4-FFF2-40B4-BE49-F238E27FC236}">
                <a16:creationId xmlns:a16="http://schemas.microsoft.com/office/drawing/2014/main" id="{72E85FA5-8F2B-B04C-9533-1529A36FD474}"/>
              </a:ext>
            </a:extLst>
          </p:cNvPr>
          <p:cNvSpPr>
            <a:spLocks noGrp="1"/>
          </p:cNvSpPr>
          <p:nvPr>
            <p:ph sz="quarter" idx="10"/>
          </p:nvPr>
        </p:nvSpPr>
        <p:spPr>
          <a:xfrm>
            <a:off x="624468" y="1483369"/>
            <a:ext cx="10861288" cy="4380865"/>
          </a:xfrm>
          <a:prstGeom prst="rect">
            <a:avLst/>
          </a:prstGeom>
        </p:spPr>
        <p:txBody>
          <a:bodyPr vert="horz" lIns="68569" tIns="34285" rIns="68569" bIns="34285"/>
          <a:lstStyle>
            <a:lvl1pPr marL="0" indent="0">
              <a:buFontTx/>
              <a:buNone/>
              <a:defRPr sz="2000">
                <a:solidFill>
                  <a:srgbClr val="7F7F7F"/>
                </a:solidFill>
              </a:defRPr>
            </a:lvl1pPr>
            <a:lvl2pPr>
              <a:defRPr sz="2398"/>
            </a:lvl2pPr>
            <a:lvl3pPr>
              <a:defRPr sz="1866"/>
            </a:lvl3pPr>
            <a:lvl4pPr>
              <a:defRPr sz="1866"/>
            </a:lvl4pPr>
            <a:lvl5pPr>
              <a:defRPr sz="1866"/>
            </a:lvl5pPr>
          </a:lstStyle>
          <a:p>
            <a:pPr lvl="0"/>
            <a:r>
              <a:rPr lang="en-US"/>
              <a:t>Click to edit Master text styles</a:t>
            </a:r>
          </a:p>
        </p:txBody>
      </p:sp>
      <p:sp>
        <p:nvSpPr>
          <p:cNvPr id="13" name="Title Placeholder 1">
            <a:extLst>
              <a:ext uri="{FF2B5EF4-FFF2-40B4-BE49-F238E27FC236}">
                <a16:creationId xmlns:a16="http://schemas.microsoft.com/office/drawing/2014/main" id="{99562935-350F-F446-BC98-E3040AEEA883}"/>
              </a:ext>
            </a:extLst>
          </p:cNvPr>
          <p:cNvSpPr>
            <a:spLocks noGrp="1"/>
          </p:cNvSpPr>
          <p:nvPr>
            <p:ph type="title"/>
          </p:nvPr>
        </p:nvSpPr>
        <p:spPr>
          <a:xfrm>
            <a:off x="635001" y="395111"/>
            <a:ext cx="11536678" cy="762000"/>
          </a:xfrm>
          <a:prstGeom prst="rect">
            <a:avLst/>
          </a:prstGeom>
        </p:spPr>
        <p:txBody>
          <a:bodyPr vert="horz" lIns="91390" tIns="45695" rIns="91390" bIns="45695" rtlCol="0" anchor="ctr">
            <a:normAutofit/>
          </a:bodyPr>
          <a:lstStyle>
            <a:lvl1pPr algn="l">
              <a:defRPr sz="2399" b="0" i="1">
                <a:solidFill>
                  <a:schemeClr val="bg1">
                    <a:lumMod val="75000"/>
                  </a:schemeClr>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1"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1" name="Text Placeholder 2">
            <a:extLst>
              <a:ext uri="{FF2B5EF4-FFF2-40B4-BE49-F238E27FC236}">
                <a16:creationId xmlns:a16="http://schemas.microsoft.com/office/drawing/2014/main" id="{04BA8DFE-A908-5841-9DB4-C46205ECB01E}"/>
              </a:ext>
            </a:extLst>
          </p:cNvPr>
          <p:cNvSpPr>
            <a:spLocks noGrp="1"/>
          </p:cNvSpPr>
          <p:nvPr>
            <p:ph type="body" sz="quarter" idx="12"/>
          </p:nvPr>
        </p:nvSpPr>
        <p:spPr>
          <a:xfrm>
            <a:off x="3486733" y="6434492"/>
            <a:ext cx="7229589" cy="304271"/>
          </a:xfrm>
          <a:prstGeom prst="rect">
            <a:avLst/>
          </a:prstGeom>
        </p:spPr>
        <p:txBody>
          <a:bodyPr vert="horz" anchor="ctr"/>
          <a:lstStyle>
            <a:lvl1pPr marL="0" indent="0">
              <a:buNone/>
              <a:defRPr sz="900" i="1">
                <a:solidFill>
                  <a:srgbClr val="7F7F7F"/>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24" name="Slide Number Placeholder 2">
            <a:extLst>
              <a:ext uri="{FF2B5EF4-FFF2-40B4-BE49-F238E27FC236}">
                <a16:creationId xmlns:a16="http://schemas.microsoft.com/office/drawing/2014/main" id="{B4517BCF-5949-A442-94F7-9DF695B34F4C}"/>
              </a:ext>
            </a:extLst>
          </p:cNvPr>
          <p:cNvSpPr>
            <a:spLocks noGrp="1"/>
          </p:cNvSpPr>
          <p:nvPr>
            <p:ph type="sldNum" sz="quarter" idx="4"/>
          </p:nvPr>
        </p:nvSpPr>
        <p:spPr>
          <a:xfrm>
            <a:off x="11647502" y="6400590"/>
            <a:ext cx="435085" cy="365125"/>
          </a:xfrm>
          <a:prstGeom prst="rect">
            <a:avLst/>
          </a:prstGeom>
        </p:spPr>
        <p:txBody>
          <a:bodyPr anchor="ctr"/>
          <a:lstStyle>
            <a:lvl1pPr algn="ctr">
              <a:defRPr sz="900">
                <a:solidFill>
                  <a:schemeClr val="bg1">
                    <a:lumMod val="50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9827768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6613E5-AC99-C242-A06C-B379FA50C989}"/>
              </a:ext>
            </a:extLst>
          </p:cNvPr>
          <p:cNvGrpSpPr/>
          <p:nvPr userDrawn="1"/>
        </p:nvGrpSpPr>
        <p:grpSpPr>
          <a:xfrm>
            <a:off x="-90791" y="6378351"/>
            <a:ext cx="12415114" cy="392333"/>
            <a:chOff x="-90791" y="5853057"/>
            <a:chExt cx="12415114" cy="392333"/>
          </a:xfrm>
        </p:grpSpPr>
        <p:pic>
          <p:nvPicPr>
            <p:cNvPr id="16" name="Picture 15" descr="CoxAutomotive_Inline_2C_LtBg.png">
              <a:extLst>
                <a:ext uri="{FF2B5EF4-FFF2-40B4-BE49-F238E27FC236}">
                  <a16:creationId xmlns:a16="http://schemas.microsoft.com/office/drawing/2014/main" id="{DDCC75F6-0B73-734F-B1D9-9309B800CD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79" y="5853057"/>
              <a:ext cx="2104715" cy="392333"/>
            </a:xfrm>
            <a:prstGeom prst="rect">
              <a:avLst/>
            </a:prstGeom>
          </p:spPr>
        </p:pic>
        <p:grpSp>
          <p:nvGrpSpPr>
            <p:cNvPr id="17" name="Group 16">
              <a:extLst>
                <a:ext uri="{FF2B5EF4-FFF2-40B4-BE49-F238E27FC236}">
                  <a16:creationId xmlns:a16="http://schemas.microsoft.com/office/drawing/2014/main" id="{A979C682-C532-344C-8BD2-EE14817F7722}"/>
                </a:ext>
              </a:extLst>
            </p:cNvPr>
            <p:cNvGrpSpPr/>
            <p:nvPr/>
          </p:nvGrpSpPr>
          <p:grpSpPr>
            <a:xfrm>
              <a:off x="-90791" y="5904978"/>
              <a:ext cx="12415114" cy="299596"/>
              <a:chOff x="-90791" y="101166"/>
              <a:chExt cx="12415114" cy="299596"/>
            </a:xfrm>
          </p:grpSpPr>
          <p:sp>
            <p:nvSpPr>
              <p:cNvPr id="18" name="Freeform 17">
                <a:extLst>
                  <a:ext uri="{FF2B5EF4-FFF2-40B4-BE49-F238E27FC236}">
                    <a16:creationId xmlns:a16="http://schemas.microsoft.com/office/drawing/2014/main" id="{A384690F-4BFF-9244-8E8C-249ED8FBB043}"/>
                  </a:ext>
                </a:extLst>
              </p:cNvPr>
              <p:cNvSpPr/>
              <p:nvPr/>
            </p:nvSpPr>
            <p:spPr>
              <a:xfrm flipH="1" flipV="1">
                <a:off x="2667427"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19" name="Freeform 18">
                <a:extLst>
                  <a:ext uri="{FF2B5EF4-FFF2-40B4-BE49-F238E27FC236}">
                    <a16:creationId xmlns:a16="http://schemas.microsoft.com/office/drawing/2014/main" id="{3357C1FE-2D59-AB44-AE6D-11EC2EFB45C4}"/>
                  </a:ext>
                </a:extLst>
              </p:cNvPr>
              <p:cNvSpPr/>
              <p:nvPr/>
            </p:nvSpPr>
            <p:spPr>
              <a:xfrm flipH="1" flipV="1">
                <a:off x="2789809"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0" name="Freeform 19">
                <a:extLst>
                  <a:ext uri="{FF2B5EF4-FFF2-40B4-BE49-F238E27FC236}">
                    <a16:creationId xmlns:a16="http://schemas.microsoft.com/office/drawing/2014/main" id="{4CE949DF-4E9E-6640-9741-8AC546E4A3C4}"/>
                  </a:ext>
                </a:extLst>
              </p:cNvPr>
              <p:cNvSpPr/>
              <p:nvPr/>
            </p:nvSpPr>
            <p:spPr>
              <a:xfrm flipH="1" flipV="1">
                <a:off x="243968"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1" name="Freeform 20">
                <a:extLst>
                  <a:ext uri="{FF2B5EF4-FFF2-40B4-BE49-F238E27FC236}">
                    <a16:creationId xmlns:a16="http://schemas.microsoft.com/office/drawing/2014/main" id="{B79936C3-9A24-3349-80BD-D2D10081C08B}"/>
                  </a:ext>
                </a:extLst>
              </p:cNvPr>
              <p:cNvSpPr/>
              <p:nvPr/>
            </p:nvSpPr>
            <p:spPr>
              <a:xfrm flipH="1" flipV="1">
                <a:off x="366350"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2" name="Freeform 21">
                <a:extLst>
                  <a:ext uri="{FF2B5EF4-FFF2-40B4-BE49-F238E27FC236}">
                    <a16:creationId xmlns:a16="http://schemas.microsoft.com/office/drawing/2014/main" id="{A2543D73-5AFA-4E43-94BF-1BF988A84B23}"/>
                  </a:ext>
                </a:extLst>
              </p:cNvPr>
              <p:cNvSpPr/>
              <p:nvPr/>
            </p:nvSpPr>
            <p:spPr>
              <a:xfrm rot="10800000" flipH="1" flipV="1">
                <a:off x="-90791" y="101168"/>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3" name="Freeform 22">
                <a:extLst>
                  <a:ext uri="{FF2B5EF4-FFF2-40B4-BE49-F238E27FC236}">
                    <a16:creationId xmlns:a16="http://schemas.microsoft.com/office/drawing/2014/main" id="{95D89EDD-294F-F740-81A4-11A82E0B9EA5}"/>
                  </a:ext>
                </a:extLst>
              </p:cNvPr>
              <p:cNvSpPr/>
              <p:nvPr/>
            </p:nvSpPr>
            <p:spPr>
              <a:xfrm flipH="1" flipV="1">
                <a:off x="2991173" y="101166"/>
                <a:ext cx="9333150"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grpSp>
      </p:grpSp>
      <p:sp>
        <p:nvSpPr>
          <p:cNvPr id="15" name="Parallelogram 35">
            <a:extLst>
              <a:ext uri="{FF2B5EF4-FFF2-40B4-BE49-F238E27FC236}">
                <a16:creationId xmlns:a16="http://schemas.microsoft.com/office/drawing/2014/main" id="{152FC30C-2DE1-1F48-8C39-2E66D5E0AB8C}"/>
              </a:ext>
            </a:extLst>
          </p:cNvPr>
          <p:cNvSpPr/>
          <p:nvPr userDrawn="1"/>
        </p:nvSpPr>
        <p:spPr>
          <a:xfrm rot="10800000">
            <a:off x="8457002" y="-1203816"/>
            <a:ext cx="3921536" cy="765325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lumMod val="85000"/>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1"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6" name="Content Placeholder 18">
            <a:extLst>
              <a:ext uri="{FF2B5EF4-FFF2-40B4-BE49-F238E27FC236}">
                <a16:creationId xmlns:a16="http://schemas.microsoft.com/office/drawing/2014/main" id="{72E85FA5-8F2B-B04C-9533-1529A36FD474}"/>
              </a:ext>
            </a:extLst>
          </p:cNvPr>
          <p:cNvSpPr>
            <a:spLocks noGrp="1"/>
          </p:cNvSpPr>
          <p:nvPr>
            <p:ph sz="quarter" idx="10"/>
          </p:nvPr>
        </p:nvSpPr>
        <p:spPr>
          <a:xfrm>
            <a:off x="624468" y="1483369"/>
            <a:ext cx="10861288" cy="4380865"/>
          </a:xfrm>
          <a:prstGeom prst="rect">
            <a:avLst/>
          </a:prstGeom>
        </p:spPr>
        <p:txBody>
          <a:bodyPr vert="horz" lIns="68569" tIns="34285" rIns="68569" bIns="34285"/>
          <a:lstStyle>
            <a:lvl1pPr marL="0" indent="0">
              <a:buFontTx/>
              <a:buNone/>
              <a:defRPr sz="2000">
                <a:solidFill>
                  <a:srgbClr val="7F7F7F"/>
                </a:solidFill>
              </a:defRPr>
            </a:lvl1pPr>
            <a:lvl2pPr>
              <a:defRPr sz="2398"/>
            </a:lvl2pPr>
            <a:lvl3pPr>
              <a:defRPr sz="1866"/>
            </a:lvl3pPr>
            <a:lvl4pPr>
              <a:defRPr sz="1866"/>
            </a:lvl4pPr>
            <a:lvl5pPr>
              <a:defRPr sz="1866"/>
            </a:lvl5pPr>
          </a:lstStyle>
          <a:p>
            <a:pPr lvl="0"/>
            <a:r>
              <a:rPr lang="en-US"/>
              <a:t>Click to edit Master text styles</a:t>
            </a:r>
          </a:p>
        </p:txBody>
      </p:sp>
      <p:sp>
        <p:nvSpPr>
          <p:cNvPr id="8" name="Text Placeholder 2">
            <a:extLst>
              <a:ext uri="{FF2B5EF4-FFF2-40B4-BE49-F238E27FC236}">
                <a16:creationId xmlns:a16="http://schemas.microsoft.com/office/drawing/2014/main" id="{94AEC130-932C-AB4A-92DA-3B3A92ECE87F}"/>
              </a:ext>
            </a:extLst>
          </p:cNvPr>
          <p:cNvSpPr>
            <a:spLocks noGrp="1"/>
          </p:cNvSpPr>
          <p:nvPr>
            <p:ph type="body" sz="quarter" idx="12"/>
          </p:nvPr>
        </p:nvSpPr>
        <p:spPr>
          <a:xfrm>
            <a:off x="3486733" y="6434492"/>
            <a:ext cx="7229589" cy="304271"/>
          </a:xfrm>
          <a:prstGeom prst="rect">
            <a:avLst/>
          </a:prstGeom>
        </p:spPr>
        <p:txBody>
          <a:bodyPr vert="horz" anchor="ctr"/>
          <a:lstStyle>
            <a:lvl1pPr marL="0" indent="0">
              <a:buNone/>
              <a:defRPr sz="900" i="1">
                <a:solidFill>
                  <a:srgbClr val="7F7F7F"/>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13" name="Title Placeholder 1">
            <a:extLst>
              <a:ext uri="{FF2B5EF4-FFF2-40B4-BE49-F238E27FC236}">
                <a16:creationId xmlns:a16="http://schemas.microsoft.com/office/drawing/2014/main" id="{4C85D71D-3A49-B249-AB9F-13167DCD8158}"/>
              </a:ext>
            </a:extLst>
          </p:cNvPr>
          <p:cNvSpPr>
            <a:spLocks noGrp="1"/>
          </p:cNvSpPr>
          <p:nvPr>
            <p:ph type="title"/>
          </p:nvPr>
        </p:nvSpPr>
        <p:spPr>
          <a:xfrm>
            <a:off x="635001" y="395111"/>
            <a:ext cx="11536678" cy="762000"/>
          </a:xfrm>
          <a:prstGeom prst="rect">
            <a:avLst/>
          </a:prstGeom>
        </p:spPr>
        <p:txBody>
          <a:bodyPr vert="horz" lIns="91390" tIns="45695" rIns="91390" bIns="45695" rtlCol="0" anchor="ctr">
            <a:normAutofit/>
          </a:bodyPr>
          <a:lstStyle>
            <a:lvl1pPr algn="l">
              <a:defRPr sz="2399" b="0" i="1">
                <a:solidFill>
                  <a:schemeClr val="tx1">
                    <a:lumMod val="50000"/>
                  </a:schemeClr>
                </a:solidFill>
              </a:defRPr>
            </a:lvl1pPr>
          </a:lstStyle>
          <a:p>
            <a:r>
              <a:rPr lang="en-US"/>
              <a:t>Click to edit Master title style</a:t>
            </a:r>
          </a:p>
        </p:txBody>
      </p:sp>
      <p:sp>
        <p:nvSpPr>
          <p:cNvPr id="14" name="Picture Placeholder 2">
            <a:extLst>
              <a:ext uri="{FF2B5EF4-FFF2-40B4-BE49-F238E27FC236}">
                <a16:creationId xmlns:a16="http://schemas.microsoft.com/office/drawing/2014/main" id="{64FB6AC4-5C8C-2040-BD40-CC99E813038A}"/>
              </a:ext>
            </a:extLst>
          </p:cNvPr>
          <p:cNvSpPr>
            <a:spLocks noGrp="1"/>
          </p:cNvSpPr>
          <p:nvPr>
            <p:ph type="pic" sz="quarter" idx="11"/>
          </p:nvPr>
        </p:nvSpPr>
        <p:spPr>
          <a:xfrm>
            <a:off x="10745464" y="190501"/>
            <a:ext cx="1167682" cy="1168400"/>
          </a:xfrm>
          <a:prstGeom prst="rect">
            <a:avLst/>
          </a:prstGeom>
        </p:spPr>
        <p:txBody>
          <a:bodyPr anchor="ctr"/>
          <a:lstStyle>
            <a:lvl1pPr marL="0" indent="0" algn="ctr">
              <a:buNone/>
              <a:defRPr sz="1600">
                <a:solidFill>
                  <a:schemeClr val="tx1"/>
                </a:solidFill>
              </a:defRPr>
            </a:lvl1pPr>
          </a:lstStyle>
          <a:p>
            <a:endParaRPr lang="en-US"/>
          </a:p>
        </p:txBody>
      </p:sp>
      <p:sp>
        <p:nvSpPr>
          <p:cNvPr id="24" name="Slide Number Placeholder 2">
            <a:extLst>
              <a:ext uri="{FF2B5EF4-FFF2-40B4-BE49-F238E27FC236}">
                <a16:creationId xmlns:a16="http://schemas.microsoft.com/office/drawing/2014/main" id="{453F89C1-1296-FC4B-960E-C1A42F9F7BB5}"/>
              </a:ext>
            </a:extLst>
          </p:cNvPr>
          <p:cNvSpPr>
            <a:spLocks noGrp="1"/>
          </p:cNvSpPr>
          <p:nvPr>
            <p:ph type="sldNum" sz="quarter" idx="4"/>
          </p:nvPr>
        </p:nvSpPr>
        <p:spPr>
          <a:xfrm>
            <a:off x="11647502" y="6400590"/>
            <a:ext cx="435085" cy="365125"/>
          </a:xfrm>
          <a:prstGeom prst="rect">
            <a:avLst/>
          </a:prstGeom>
        </p:spPr>
        <p:txBody>
          <a:bodyPr anchor="ctr"/>
          <a:lstStyle>
            <a:lvl1pPr algn="ctr">
              <a:defRPr sz="900">
                <a:solidFill>
                  <a:schemeClr val="bg1">
                    <a:lumMod val="50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138283846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0_Title 01 - Ro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6B8FF-6994-3040-A659-8C6401B197F4}"/>
              </a:ext>
            </a:extLst>
          </p:cNvPr>
          <p:cNvSpPr/>
          <p:nvPr userDrawn="1"/>
        </p:nvSpPr>
        <p:spPr>
          <a:xfrm>
            <a:off x="0" y="0"/>
            <a:ext cx="12192000" cy="6858000"/>
          </a:xfrm>
          <a:prstGeom prst="rect">
            <a:avLst/>
          </a:prstGeom>
          <a:solidFill>
            <a:schemeClr val="bg2">
              <a:lumMod val="50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38" name="Freeform 37">
            <a:extLst>
              <a:ext uri="{FF2B5EF4-FFF2-40B4-BE49-F238E27FC236}">
                <a16:creationId xmlns:a16="http://schemas.microsoft.com/office/drawing/2014/main" id="{0EA09168-11C6-7B40-BB6C-2C69A8FA7A5B}"/>
              </a:ext>
            </a:extLst>
          </p:cNvPr>
          <p:cNvSpPr/>
          <p:nvPr userDrawn="1"/>
        </p:nvSpPr>
        <p:spPr>
          <a:xfrm>
            <a:off x="9939272" y="1143292"/>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9">
              <a:solidFill>
                <a:srgbClr val="FFFFFF"/>
              </a:solidFill>
              <a:latin typeface="Arial"/>
            </a:endParaRPr>
          </a:p>
        </p:txBody>
      </p:sp>
      <p:sp>
        <p:nvSpPr>
          <p:cNvPr id="37" name="Freeform 36">
            <a:extLst>
              <a:ext uri="{FF2B5EF4-FFF2-40B4-BE49-F238E27FC236}">
                <a16:creationId xmlns:a16="http://schemas.microsoft.com/office/drawing/2014/main" id="{8F2C3D51-DF80-0743-8F8B-CD708A3A7ED9}"/>
              </a:ext>
            </a:extLst>
          </p:cNvPr>
          <p:cNvSpPr/>
          <p:nvPr userDrawn="1"/>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9">
                <a:solidFill>
                  <a:srgbClr val="FFFFFF"/>
                </a:solidFill>
                <a:latin typeface="Arial"/>
              </a:rPr>
              <a:t> </a:t>
            </a: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2"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grpSp>
        <p:nvGrpSpPr>
          <p:cNvPr id="5" name="Group 4">
            <a:extLst>
              <a:ext uri="{FF2B5EF4-FFF2-40B4-BE49-F238E27FC236}">
                <a16:creationId xmlns:a16="http://schemas.microsoft.com/office/drawing/2014/main" id="{22B953E2-D2F5-5A40-B51D-05D96344DAC6}"/>
              </a:ext>
            </a:extLst>
          </p:cNvPr>
          <p:cNvGrpSpPr/>
          <p:nvPr userDrawn="1"/>
        </p:nvGrpSpPr>
        <p:grpSpPr>
          <a:xfrm>
            <a:off x="-90791" y="5058823"/>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grpSp>
        <p:pic>
          <p:nvPicPr>
            <p:cNvPr id="18" name="Picture 17">
              <a:extLst>
                <a:ext uri="{FF2B5EF4-FFF2-40B4-BE49-F238E27FC236}">
                  <a16:creationId xmlns:a16="http://schemas.microsoft.com/office/drawing/2014/main" id="{FD51FA8B-7EC0-DB45-B665-CC17B15F2F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21" name="Content Placeholder 18">
            <a:extLst>
              <a:ext uri="{FF2B5EF4-FFF2-40B4-BE49-F238E27FC236}">
                <a16:creationId xmlns:a16="http://schemas.microsoft.com/office/drawing/2014/main" id="{C061A441-01BB-E044-8B75-421F69D125BA}"/>
              </a:ext>
            </a:extLst>
          </p:cNvPr>
          <p:cNvSpPr>
            <a:spLocks noGrp="1"/>
          </p:cNvSpPr>
          <p:nvPr>
            <p:ph sz="quarter" idx="11"/>
          </p:nvPr>
        </p:nvSpPr>
        <p:spPr>
          <a:xfrm>
            <a:off x="599090" y="1483369"/>
            <a:ext cx="10886666" cy="4380865"/>
          </a:xfrm>
          <a:prstGeom prst="rect">
            <a:avLst/>
          </a:prstGeom>
        </p:spPr>
        <p:txBody>
          <a:bodyPr vert="horz" lIns="68569" tIns="34285" rIns="68569" bIns="34285"/>
          <a:lstStyle>
            <a:lvl1pPr marL="0" indent="0">
              <a:buFontTx/>
              <a:buNone/>
              <a:defRPr sz="2000">
                <a:solidFill>
                  <a:schemeClr val="bg1">
                    <a:lumMod val="65000"/>
                  </a:schemeClr>
                </a:solidFill>
              </a:defRPr>
            </a:lvl1pPr>
            <a:lvl2pPr>
              <a:defRPr sz="2398"/>
            </a:lvl2pPr>
            <a:lvl3pPr>
              <a:defRPr sz="1866"/>
            </a:lvl3pPr>
            <a:lvl4pPr>
              <a:defRPr sz="1866"/>
            </a:lvl4pPr>
            <a:lvl5pPr>
              <a:defRPr sz="1866"/>
            </a:lvl5pPr>
          </a:lstStyle>
          <a:p>
            <a:pPr lvl="0"/>
            <a:r>
              <a:rPr lang="en-US"/>
              <a:t>Click to edit Master text styles</a:t>
            </a:r>
          </a:p>
        </p:txBody>
      </p:sp>
      <p:sp>
        <p:nvSpPr>
          <p:cNvPr id="20" name="Title Placeholder 1">
            <a:extLst>
              <a:ext uri="{FF2B5EF4-FFF2-40B4-BE49-F238E27FC236}">
                <a16:creationId xmlns:a16="http://schemas.microsoft.com/office/drawing/2014/main" id="{70342685-A40F-7540-9170-D580FE25B5F4}"/>
              </a:ext>
            </a:extLst>
          </p:cNvPr>
          <p:cNvSpPr>
            <a:spLocks noGrp="1"/>
          </p:cNvSpPr>
          <p:nvPr>
            <p:ph type="title"/>
          </p:nvPr>
        </p:nvSpPr>
        <p:spPr>
          <a:xfrm>
            <a:off x="483476" y="202230"/>
            <a:ext cx="11343763" cy="955707"/>
          </a:xfrm>
          <a:prstGeom prst="rect">
            <a:avLst/>
          </a:prstGeom>
        </p:spPr>
        <p:txBody>
          <a:bodyPr vert="horz" lIns="121842" tIns="60921" rIns="121842" bIns="60921" rtlCol="0" anchor="ctr" anchorCtr="0">
            <a:normAutofit/>
          </a:bodyPr>
          <a:lstStyle>
            <a:lvl1pPr algn="l">
              <a:lnSpc>
                <a:spcPct val="90000"/>
              </a:lnSpc>
              <a:defRPr sz="2800" b="0" i="1" spc="0" baseline="0">
                <a:solidFill>
                  <a:schemeClr val="bg1"/>
                </a:solidFill>
              </a:defRPr>
            </a:lvl1pPr>
          </a:lstStyle>
          <a:p>
            <a:endParaRPr lang="en-US"/>
          </a:p>
        </p:txBody>
      </p:sp>
    </p:spTree>
    <p:extLst>
      <p:ext uri="{BB962C8B-B14F-4D97-AF65-F5344CB8AC3E}">
        <p14:creationId xmlns:p14="http://schemas.microsoft.com/office/powerpoint/2010/main" val="4197995856"/>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or Left Image with Body Copy">
    <p:spTree>
      <p:nvGrpSpPr>
        <p:cNvPr id="1" name=""/>
        <p:cNvGrpSpPr/>
        <p:nvPr/>
      </p:nvGrpSpPr>
      <p:grpSpPr>
        <a:xfrm>
          <a:off x="0" y="0"/>
          <a:ext cx="0" cy="0"/>
          <a:chOff x="0" y="0"/>
          <a:chExt cx="0" cy="0"/>
        </a:xfrm>
      </p:grpSpPr>
      <p:sp>
        <p:nvSpPr>
          <p:cNvPr id="22" name="Title Placeholder 1"/>
          <p:cNvSpPr>
            <a:spLocks noGrp="1"/>
          </p:cNvSpPr>
          <p:nvPr userDrawn="1">
            <p:ph type="title"/>
          </p:nvPr>
        </p:nvSpPr>
        <p:spPr>
          <a:xfrm>
            <a:off x="366351" y="202230"/>
            <a:ext cx="11342174" cy="955707"/>
          </a:xfrm>
          <a:prstGeom prst="rect">
            <a:avLst/>
          </a:prstGeom>
        </p:spPr>
        <p:txBody>
          <a:bodyPr vert="horz" lIns="121842" tIns="60921" rIns="121842" bIns="60921" rtlCol="0" anchor="ctr" anchorCtr="0">
            <a:normAutofit/>
          </a:bodyPr>
          <a:lstStyle>
            <a:lvl1pPr algn="r">
              <a:lnSpc>
                <a:spcPct val="90000"/>
              </a:lnSpc>
              <a:defRPr sz="2800" b="0" i="1" spc="0" baseline="0">
                <a:solidFill>
                  <a:schemeClr val="tx1"/>
                </a:solidFill>
              </a:defRPr>
            </a:lvl1pPr>
          </a:lstStyle>
          <a:p>
            <a:endParaRPr lang="en-US"/>
          </a:p>
        </p:txBody>
      </p:sp>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5F269F73-0389-344D-B945-9156DB096D50}"/>
              </a:ext>
            </a:extLst>
          </p:cNvPr>
          <p:cNvSpPr>
            <a:spLocks noGrp="1"/>
          </p:cNvSpPr>
          <p:nvPr>
            <p:ph type="sldNum" sz="quarter" idx="4"/>
          </p:nvPr>
        </p:nvSpPr>
        <p:spPr>
          <a:xfrm>
            <a:off x="11825207"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5" name="Content Placeholder 2">
            <a:extLst>
              <a:ext uri="{FF2B5EF4-FFF2-40B4-BE49-F238E27FC236}">
                <a16:creationId xmlns:a16="http://schemas.microsoft.com/office/drawing/2014/main" id="{A30C4456-D66E-DE49-9F20-B60E161930A0}"/>
              </a:ext>
            </a:extLst>
          </p:cNvPr>
          <p:cNvSpPr>
            <a:spLocks noGrp="1"/>
          </p:cNvSpPr>
          <p:nvPr>
            <p:ph sz="quarter" idx="13" hasCustomPrompt="1"/>
          </p:nvPr>
        </p:nvSpPr>
        <p:spPr>
          <a:xfrm>
            <a:off x="6672105" y="1608138"/>
            <a:ext cx="2401557" cy="3265487"/>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FE3321EF-D003-9A4D-A720-B96A571802A7}"/>
              </a:ext>
            </a:extLst>
          </p:cNvPr>
          <p:cNvSpPr>
            <a:spLocks noGrp="1"/>
          </p:cNvSpPr>
          <p:nvPr>
            <p:ph sz="quarter" idx="14" hasCustomPrompt="1"/>
          </p:nvPr>
        </p:nvSpPr>
        <p:spPr>
          <a:xfrm>
            <a:off x="9278780" y="1608138"/>
            <a:ext cx="2401557" cy="3265487"/>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Tree>
    <p:extLst>
      <p:ext uri="{BB962C8B-B14F-4D97-AF65-F5344CB8AC3E}">
        <p14:creationId xmlns:p14="http://schemas.microsoft.com/office/powerpoint/2010/main" val="3605703093"/>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5" name="Parallelogram 35">
            <a:extLst>
              <a:ext uri="{FF2B5EF4-FFF2-40B4-BE49-F238E27FC236}">
                <a16:creationId xmlns:a16="http://schemas.microsoft.com/office/drawing/2014/main" id="{152FC30C-2DE1-1F48-8C39-2E66D5E0AB8C}"/>
              </a:ext>
            </a:extLst>
          </p:cNvPr>
          <p:cNvSpPr/>
          <p:nvPr userDrawn="1"/>
        </p:nvSpPr>
        <p:spPr>
          <a:xfrm rot="10800000">
            <a:off x="8457003" y="-1203816"/>
            <a:ext cx="3921536" cy="765325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lumMod val="85000"/>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t> </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2"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3" name="Title Placeholder 1">
            <a:extLst>
              <a:ext uri="{FF2B5EF4-FFF2-40B4-BE49-F238E27FC236}">
                <a16:creationId xmlns:a16="http://schemas.microsoft.com/office/drawing/2014/main" id="{4C85D71D-3A49-B249-AB9F-13167DCD8158}"/>
              </a:ext>
            </a:extLst>
          </p:cNvPr>
          <p:cNvSpPr>
            <a:spLocks noGrp="1"/>
          </p:cNvSpPr>
          <p:nvPr>
            <p:ph type="title" hasCustomPrompt="1"/>
          </p:nvPr>
        </p:nvSpPr>
        <p:spPr>
          <a:xfrm>
            <a:off x="635001" y="335842"/>
            <a:ext cx="11536678" cy="762000"/>
          </a:xfrm>
          <a:prstGeom prst="rect">
            <a:avLst/>
          </a:prstGeom>
        </p:spPr>
        <p:txBody>
          <a:bodyPr vert="horz" lIns="91390" tIns="45695" rIns="91390" bIns="45695" rtlCol="0" anchor="ctr">
            <a:normAutofit/>
          </a:bodyPr>
          <a:lstStyle>
            <a:lvl1pPr algn="l">
              <a:lnSpc>
                <a:spcPct val="80000"/>
              </a:lnSpc>
              <a:defRPr sz="2200" b="0" i="0">
                <a:solidFill>
                  <a:schemeClr val="accent1"/>
                </a:solidFill>
              </a:defRPr>
            </a:lvl1pPr>
          </a:lstStyle>
          <a:p>
            <a:r>
              <a:rPr lang="en-US"/>
              <a:t>CLICK TO EDIT MASTER TITLE STYLE</a:t>
            </a:r>
          </a:p>
        </p:txBody>
      </p:sp>
      <p:grpSp>
        <p:nvGrpSpPr>
          <p:cNvPr id="25" name="Group 24">
            <a:extLst>
              <a:ext uri="{FF2B5EF4-FFF2-40B4-BE49-F238E27FC236}">
                <a16:creationId xmlns:a16="http://schemas.microsoft.com/office/drawing/2014/main" id="{18E6DFBD-06BF-0342-BE6C-DC9FC1A89D45}"/>
              </a:ext>
            </a:extLst>
          </p:cNvPr>
          <p:cNvGrpSpPr/>
          <p:nvPr userDrawn="1"/>
        </p:nvGrpSpPr>
        <p:grpSpPr>
          <a:xfrm>
            <a:off x="-90790" y="5058825"/>
            <a:ext cx="12394125" cy="3091845"/>
            <a:chOff x="-90791" y="5053985"/>
            <a:chExt cx="12394125" cy="3091845"/>
          </a:xfrm>
        </p:grpSpPr>
        <p:sp>
          <p:nvSpPr>
            <p:cNvPr id="26" name="Freeform 25">
              <a:extLst>
                <a:ext uri="{FF2B5EF4-FFF2-40B4-BE49-F238E27FC236}">
                  <a16:creationId xmlns:a16="http://schemas.microsoft.com/office/drawing/2014/main" id="{D6C5CF4F-986B-454F-B69E-C02576E46AAC}"/>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7" name="Freeform 26">
              <a:extLst>
                <a:ext uri="{FF2B5EF4-FFF2-40B4-BE49-F238E27FC236}">
                  <a16:creationId xmlns:a16="http://schemas.microsoft.com/office/drawing/2014/main" id="{F304120F-2816-9D40-B4FF-889CA28E6E95}"/>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8" name="Freeform 27">
              <a:extLst>
                <a:ext uri="{FF2B5EF4-FFF2-40B4-BE49-F238E27FC236}">
                  <a16:creationId xmlns:a16="http://schemas.microsoft.com/office/drawing/2014/main" id="{45CD5DC4-5152-CB44-960A-74B2617F7E8E}"/>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9" name="Freeform 28">
              <a:extLst>
                <a:ext uri="{FF2B5EF4-FFF2-40B4-BE49-F238E27FC236}">
                  <a16:creationId xmlns:a16="http://schemas.microsoft.com/office/drawing/2014/main" id="{6A3EE620-8FAB-5A4A-B20D-B77CBB035DAF}"/>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17DAECB-7322-DB4D-85DA-9A433821622A}"/>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1" name="Freeform 30">
              <a:extLst>
                <a:ext uri="{FF2B5EF4-FFF2-40B4-BE49-F238E27FC236}">
                  <a16:creationId xmlns:a16="http://schemas.microsoft.com/office/drawing/2014/main" id="{52827B3F-09BA-8847-9672-5F2DE3D0128E}"/>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2B73A16-796B-2046-9CC3-16A741C2F18E}"/>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pic>
          <p:nvPicPr>
            <p:cNvPr id="33" name="Picture 32" descr="CoxAutomotive_Inline_2C_LtBg.png">
              <a:extLst>
                <a:ext uri="{FF2B5EF4-FFF2-40B4-BE49-F238E27FC236}">
                  <a16:creationId xmlns:a16="http://schemas.microsoft.com/office/drawing/2014/main" id="{80892CF3-754E-CF4F-9AD1-CA7B48A4F5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34" name="Freeform 33">
              <a:extLst>
                <a:ext uri="{FF2B5EF4-FFF2-40B4-BE49-F238E27FC236}">
                  <a16:creationId xmlns:a16="http://schemas.microsoft.com/office/drawing/2014/main" id="{299A4639-0B49-5541-B5EF-F7BA77349AF5}"/>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35" name="Freeform 34">
              <a:extLst>
                <a:ext uri="{FF2B5EF4-FFF2-40B4-BE49-F238E27FC236}">
                  <a16:creationId xmlns:a16="http://schemas.microsoft.com/office/drawing/2014/main" id="{071A7207-62FF-704F-AF65-8F9742DE64B2}"/>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sp>
        <p:nvSpPr>
          <p:cNvPr id="36" name="Text Placeholder 2">
            <a:extLst>
              <a:ext uri="{FF2B5EF4-FFF2-40B4-BE49-F238E27FC236}">
                <a16:creationId xmlns:a16="http://schemas.microsoft.com/office/drawing/2014/main" id="{7F2F9BAC-8887-824E-BB2C-55667A75B613}"/>
              </a:ext>
            </a:extLst>
          </p:cNvPr>
          <p:cNvSpPr>
            <a:spLocks noGrp="1"/>
          </p:cNvSpPr>
          <p:nvPr>
            <p:ph type="body" sz="quarter" idx="12"/>
          </p:nvPr>
        </p:nvSpPr>
        <p:spPr>
          <a:xfrm>
            <a:off x="3218563" y="6450013"/>
            <a:ext cx="6684264" cy="298450"/>
          </a:xfrm>
          <a:prstGeom prst="rect">
            <a:avLst/>
          </a:prstGeom>
        </p:spPr>
        <p:txBody>
          <a:bodyPr anchor="ctr" anchorCtr="0"/>
          <a:lstStyle>
            <a:lvl1pPr marL="0" indent="0" algn="r">
              <a:lnSpc>
                <a:spcPct val="90000"/>
              </a:lnSpc>
              <a:buNone/>
              <a:defRPr sz="800" i="1">
                <a:solidFill>
                  <a:srgbClr val="A7AAAD"/>
                </a:solidFill>
              </a:defRPr>
            </a:lvl1pPr>
          </a:lstStyle>
          <a:p>
            <a:pPr lvl="0"/>
            <a:r>
              <a:rPr lang="en-US"/>
              <a:t>Edit Master text styles</a:t>
            </a:r>
          </a:p>
        </p:txBody>
      </p:sp>
      <p:sp>
        <p:nvSpPr>
          <p:cNvPr id="37" name="Slide Number Placeholder 2">
            <a:extLst>
              <a:ext uri="{FF2B5EF4-FFF2-40B4-BE49-F238E27FC236}">
                <a16:creationId xmlns:a16="http://schemas.microsoft.com/office/drawing/2014/main" id="{17D06CA1-463E-9E49-95C7-584B2742C14A}"/>
              </a:ext>
            </a:extLst>
          </p:cNvPr>
          <p:cNvSpPr>
            <a:spLocks noGrp="1"/>
          </p:cNvSpPr>
          <p:nvPr>
            <p:ph type="sldNum" sz="quarter" idx="4"/>
          </p:nvPr>
        </p:nvSpPr>
        <p:spPr>
          <a:xfrm>
            <a:off x="11825208" y="6455593"/>
            <a:ext cx="366793" cy="308860"/>
          </a:xfrm>
          <a:prstGeom prst="rect">
            <a:avLst/>
          </a:prstGeom>
        </p:spPr>
        <p:txBody>
          <a:bodyPr anchor="ctr"/>
          <a:lstStyle>
            <a:lvl1pPr algn="ctr">
              <a:defRPr sz="9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19" name="Freeform 18">
            <a:extLst>
              <a:ext uri="{FF2B5EF4-FFF2-40B4-BE49-F238E27FC236}">
                <a16:creationId xmlns:a16="http://schemas.microsoft.com/office/drawing/2014/main" id="{13F80D58-6148-1942-B726-F3C95258A53B}"/>
              </a:ext>
            </a:extLst>
          </p:cNvPr>
          <p:cNvSpPr/>
          <p:nvPr userDrawn="1"/>
        </p:nvSpPr>
        <p:spPr>
          <a:xfrm>
            <a:off x="-295862" y="-132458"/>
            <a:ext cx="1279835" cy="2874555"/>
          </a:xfrm>
          <a:custGeom>
            <a:avLst/>
            <a:gdLst>
              <a:gd name="connsiteX0" fmla="*/ 0 w 1280168"/>
              <a:gd name="connsiteY0" fmla="*/ 0 h 2875304"/>
              <a:gd name="connsiteX1" fmla="*/ 1280168 w 1280168"/>
              <a:gd name="connsiteY1" fmla="*/ 0 h 2875304"/>
              <a:gd name="connsiteX2" fmla="*/ 0 w 1280168"/>
              <a:gd name="connsiteY2" fmla="*/ 2875304 h 2875304"/>
              <a:gd name="connsiteX3" fmla="*/ 0 w 1280168"/>
              <a:gd name="connsiteY3" fmla="*/ 0 h 2875304"/>
            </a:gdLst>
            <a:ahLst/>
            <a:cxnLst>
              <a:cxn ang="0">
                <a:pos x="connsiteX0" y="connsiteY0"/>
              </a:cxn>
              <a:cxn ang="0">
                <a:pos x="connsiteX1" y="connsiteY1"/>
              </a:cxn>
              <a:cxn ang="0">
                <a:pos x="connsiteX2" y="connsiteY2"/>
              </a:cxn>
              <a:cxn ang="0">
                <a:pos x="connsiteX3" y="connsiteY3"/>
              </a:cxn>
            </a:cxnLst>
            <a:rect l="l" t="t" r="r" b="b"/>
            <a:pathLst>
              <a:path w="1280168" h="2875304">
                <a:moveTo>
                  <a:pt x="0" y="0"/>
                </a:moveTo>
                <a:lnTo>
                  <a:pt x="1280168" y="0"/>
                </a:lnTo>
                <a:lnTo>
                  <a:pt x="0" y="2875304"/>
                </a:lnTo>
                <a:lnTo>
                  <a:pt x="0" y="0"/>
                </a:lnTo>
                <a:close/>
              </a:path>
            </a:pathLst>
          </a:custGeom>
          <a:solidFill>
            <a:schemeClr val="accent1">
              <a:lumMod val="60000"/>
              <a:lumOff val="40000"/>
              <a:alpha val="25000"/>
            </a:schemeClr>
          </a:solidFill>
          <a:ln w="12700">
            <a:miter lim="400000"/>
          </a:ln>
        </p:spPr>
        <p:txBody>
          <a:bodyPr wrap="square" lIns="25393" tIns="25393" rIns="25393" bIns="25393"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20" name="Freeform 19">
            <a:extLst>
              <a:ext uri="{FF2B5EF4-FFF2-40B4-BE49-F238E27FC236}">
                <a16:creationId xmlns:a16="http://schemas.microsoft.com/office/drawing/2014/main" id="{C40F0851-D001-7343-964D-80B0FFA90F88}"/>
              </a:ext>
            </a:extLst>
          </p:cNvPr>
          <p:cNvSpPr/>
          <p:nvPr userDrawn="1"/>
        </p:nvSpPr>
        <p:spPr>
          <a:xfrm>
            <a:off x="-287704" y="-52947"/>
            <a:ext cx="875164" cy="1965652"/>
          </a:xfrm>
          <a:custGeom>
            <a:avLst/>
            <a:gdLst>
              <a:gd name="connsiteX0" fmla="*/ 0 w 875392"/>
              <a:gd name="connsiteY0" fmla="*/ 0 h 1966164"/>
              <a:gd name="connsiteX1" fmla="*/ 875392 w 875392"/>
              <a:gd name="connsiteY1" fmla="*/ 0 h 1966164"/>
              <a:gd name="connsiteX2" fmla="*/ 0 w 875392"/>
              <a:gd name="connsiteY2" fmla="*/ 1966164 h 1966164"/>
              <a:gd name="connsiteX3" fmla="*/ 0 w 875392"/>
              <a:gd name="connsiteY3" fmla="*/ 0 h 1966164"/>
            </a:gdLst>
            <a:ahLst/>
            <a:cxnLst>
              <a:cxn ang="0">
                <a:pos x="connsiteX0" y="connsiteY0"/>
              </a:cxn>
              <a:cxn ang="0">
                <a:pos x="connsiteX1" y="connsiteY1"/>
              </a:cxn>
              <a:cxn ang="0">
                <a:pos x="connsiteX2" y="connsiteY2"/>
              </a:cxn>
              <a:cxn ang="0">
                <a:pos x="connsiteX3" y="connsiteY3"/>
              </a:cxn>
            </a:cxnLst>
            <a:rect l="l" t="t" r="r" b="b"/>
            <a:pathLst>
              <a:path w="875392" h="1966164">
                <a:moveTo>
                  <a:pt x="0" y="0"/>
                </a:moveTo>
                <a:lnTo>
                  <a:pt x="875392" y="0"/>
                </a:lnTo>
                <a:lnTo>
                  <a:pt x="0" y="1966164"/>
                </a:lnTo>
                <a:lnTo>
                  <a:pt x="0" y="0"/>
                </a:lnTo>
                <a:close/>
              </a:path>
            </a:pathLst>
          </a:custGeom>
          <a:solidFill>
            <a:schemeClr val="accent1">
              <a:lumMod val="60000"/>
              <a:lumOff val="40000"/>
              <a:alpha val="25000"/>
            </a:schemeClr>
          </a:solidFill>
          <a:ln w="12700">
            <a:noFill/>
            <a:miter lim="400000"/>
          </a:ln>
        </p:spPr>
        <p:txBody>
          <a:bodyPr wrap="square" lIns="25393" tIns="25393" rIns="25393" bIns="25393"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Tree>
    <p:extLst>
      <p:ext uri="{BB962C8B-B14F-4D97-AF65-F5344CB8AC3E}">
        <p14:creationId xmlns:p14="http://schemas.microsoft.com/office/powerpoint/2010/main" val="337333544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1/22/2021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02716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1" y="25930"/>
            <a:ext cx="12192000" cy="6858000"/>
          </a:xfrm>
          <a:prstGeom prst="rect">
            <a:avLst/>
          </a:prstGeom>
        </p:spPr>
        <p:txBody>
          <a:bodyPr anchor="ctr"/>
          <a:lstStyle>
            <a:lvl1pPr marL="0" indent="0" algn="ctr">
              <a:buNone/>
              <a:defRPr/>
            </a:lvl1pPr>
          </a:lstStyle>
          <a:p>
            <a:endParaRPr lang="en-US"/>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483476" y="2181886"/>
            <a:ext cx="4812789" cy="872994"/>
          </a:xfrm>
          <a:prstGeom prst="rect">
            <a:avLst/>
          </a:prstGeom>
        </p:spPr>
        <p:txBody>
          <a:bodyPr vert="horz" lIns="91390" tIns="45695" rIns="91390" bIns="45695" rtlCol="0" anchor="b" anchorCtr="0">
            <a:noAutofit/>
          </a:bodyPr>
          <a:lstStyle>
            <a:lvl1pPr algn="l">
              <a:lnSpc>
                <a:spcPct val="90000"/>
              </a:lnSpc>
              <a:defRPr sz="2799" b="1" i="0">
                <a:solidFill>
                  <a:schemeClr val="tx2"/>
                </a:solidFill>
                <a:latin typeface="+mn-lt"/>
                <a:cs typeface="Arial" panose="020B0604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483477" y="3054880"/>
            <a:ext cx="4813418" cy="298450"/>
          </a:xfrm>
          <a:prstGeom prst="rect">
            <a:avLst/>
          </a:prstGeom>
        </p:spPr>
        <p:txBody>
          <a:bodyPr/>
          <a:lstStyle>
            <a:lvl1pPr marL="0" indent="0">
              <a:buNone/>
              <a:defRPr sz="1400" spc="300">
                <a:solidFill>
                  <a:schemeClr val="bg1">
                    <a:lumMod val="65000"/>
                  </a:schemeClr>
                </a:solidFill>
              </a:defRPr>
            </a:lvl1pPr>
          </a:lstStyle>
          <a:p>
            <a:pPr lvl="0"/>
            <a:r>
              <a:rPr lang="en-US"/>
              <a:t>EDIT MASTER TEXT STYLES</a:t>
            </a:r>
          </a:p>
        </p:txBody>
      </p:sp>
      <p:sp>
        <p:nvSpPr>
          <p:cNvPr id="5" name="Slide Number Placeholder 2">
            <a:extLst>
              <a:ext uri="{FF2B5EF4-FFF2-40B4-BE49-F238E27FC236}">
                <a16:creationId xmlns:a16="http://schemas.microsoft.com/office/drawing/2014/main" id="{49ED4169-4AC5-944A-BE14-152DB0EA0B6B}"/>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922191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1" y="0"/>
            <a:ext cx="12192000" cy="6858000"/>
          </a:xfrm>
          <a:prstGeom prst="rect">
            <a:avLst/>
          </a:prstGeom>
        </p:spPr>
        <p:txBody>
          <a:bodyPr anchor="ctr"/>
          <a:lstStyle>
            <a:lvl1pPr marL="0" indent="0" algn="ctr">
              <a:buNone/>
              <a:defRPr/>
            </a:lvl1pPr>
          </a:lstStyle>
          <a:p>
            <a:endParaRPr lang="en-US"/>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483476" y="2181886"/>
            <a:ext cx="4812789" cy="872994"/>
          </a:xfrm>
          <a:prstGeom prst="rect">
            <a:avLst/>
          </a:prstGeom>
        </p:spPr>
        <p:txBody>
          <a:bodyPr vert="horz" lIns="91390" tIns="45695" rIns="91390" bIns="45695" rtlCol="0" anchor="b" anchorCtr="0">
            <a:noAutofit/>
          </a:bodyPr>
          <a:lstStyle>
            <a:lvl1pPr algn="l">
              <a:lnSpc>
                <a:spcPct val="90000"/>
              </a:lnSpc>
              <a:defRPr sz="2799" b="1" i="0">
                <a:solidFill>
                  <a:schemeClr val="tx2"/>
                </a:solidFill>
                <a:latin typeface="+mn-lt"/>
                <a:cs typeface="Arial" panose="020B0604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483477" y="3054880"/>
            <a:ext cx="4813418" cy="2926820"/>
          </a:xfrm>
          <a:prstGeom prst="rect">
            <a:avLst/>
          </a:prstGeom>
        </p:spPr>
        <p:txBody>
          <a:bodyPr/>
          <a:lstStyle>
            <a:lvl1pPr marL="0" indent="0">
              <a:buNone/>
              <a:defRPr sz="1400" spc="0">
                <a:solidFill>
                  <a:schemeClr val="bg1">
                    <a:lumMod val="65000"/>
                  </a:schemeClr>
                </a:solidFill>
              </a:defRPr>
            </a:lvl1pPr>
          </a:lstStyle>
          <a:p>
            <a:pPr lvl="0"/>
            <a:r>
              <a:rPr lang="en-US"/>
              <a:t>Edit Master Text Styles</a:t>
            </a:r>
          </a:p>
        </p:txBody>
      </p:sp>
      <p:sp>
        <p:nvSpPr>
          <p:cNvPr id="6" name="Slide Number Placeholder 2">
            <a:extLst>
              <a:ext uri="{FF2B5EF4-FFF2-40B4-BE49-F238E27FC236}">
                <a16:creationId xmlns:a16="http://schemas.microsoft.com/office/drawing/2014/main" id="{DFDC21CF-29BA-8041-9E3A-2316F46CD18D}"/>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530533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lde Section Break Whit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EBEF025-DA3E-8F49-AB1A-C2755C3DB4DB}"/>
              </a:ext>
            </a:extLst>
          </p:cNvPr>
          <p:cNvSpPr>
            <a:spLocks noGrp="1"/>
          </p:cNvSpPr>
          <p:nvPr>
            <p:ph type="pic" sz="quarter" idx="12"/>
          </p:nvPr>
        </p:nvSpPr>
        <p:spPr>
          <a:xfrm>
            <a:off x="1" y="0"/>
            <a:ext cx="12192000" cy="6858000"/>
          </a:xfrm>
          <a:prstGeom prst="rect">
            <a:avLst/>
          </a:prstGeom>
        </p:spPr>
        <p:txBody>
          <a:bodyPr anchor="ctr"/>
          <a:lstStyle>
            <a:lvl1pPr marL="0" indent="0" algn="ctr">
              <a:buNone/>
              <a:defRPr/>
            </a:lvl1pPr>
          </a:lstStyle>
          <a:p>
            <a:endParaRPr lang="en-US"/>
          </a:p>
        </p:txBody>
      </p:sp>
      <p:sp>
        <p:nvSpPr>
          <p:cNvPr id="7" name="Text Placeholder 6">
            <a:extLst>
              <a:ext uri="{FF2B5EF4-FFF2-40B4-BE49-F238E27FC236}">
                <a16:creationId xmlns:a16="http://schemas.microsoft.com/office/drawing/2014/main" id="{81880D8F-6C42-7641-AF79-328BE3C39BFC}"/>
              </a:ext>
            </a:extLst>
          </p:cNvPr>
          <p:cNvSpPr>
            <a:spLocks noGrp="1"/>
          </p:cNvSpPr>
          <p:nvPr>
            <p:ph type="body" sz="quarter" idx="10" hasCustomPrompt="1"/>
          </p:nvPr>
        </p:nvSpPr>
        <p:spPr>
          <a:xfrm>
            <a:off x="483477" y="843125"/>
            <a:ext cx="5947007" cy="966787"/>
          </a:xfrm>
          <a:prstGeom prst="rect">
            <a:avLst/>
          </a:prstGeom>
        </p:spPr>
        <p:txBody>
          <a:bodyPr anchor="b" anchorCtr="0"/>
          <a:lstStyle>
            <a:lvl1pPr marL="0" indent="0">
              <a:lnSpc>
                <a:spcPct val="70000"/>
              </a:lnSpc>
              <a:buNone/>
              <a:defRPr sz="3999" b="1" i="1" spc="-160" baseline="0">
                <a:solidFill>
                  <a:schemeClr val="tx2"/>
                </a:solidFill>
              </a:defRPr>
            </a:lvl1pPr>
          </a:lstStyle>
          <a:p>
            <a:pPr lvl="0"/>
            <a:r>
              <a:rPr lang="en-US"/>
              <a:t>EDIT MASTER TEXT STYLES</a:t>
            </a:r>
          </a:p>
        </p:txBody>
      </p:sp>
      <p:sp>
        <p:nvSpPr>
          <p:cNvPr id="9" name="Content Placeholder 8">
            <a:extLst>
              <a:ext uri="{FF2B5EF4-FFF2-40B4-BE49-F238E27FC236}">
                <a16:creationId xmlns:a16="http://schemas.microsoft.com/office/drawing/2014/main" id="{F14B6CFF-B944-D943-A7B9-492588E5344D}"/>
              </a:ext>
            </a:extLst>
          </p:cNvPr>
          <p:cNvSpPr>
            <a:spLocks noGrp="1"/>
          </p:cNvSpPr>
          <p:nvPr>
            <p:ph sz="quarter" idx="11" hasCustomPrompt="1"/>
          </p:nvPr>
        </p:nvSpPr>
        <p:spPr>
          <a:xfrm>
            <a:off x="599090" y="1809800"/>
            <a:ext cx="5820761" cy="725487"/>
          </a:xfrm>
          <a:prstGeom prst="rect">
            <a:avLst/>
          </a:prstGeom>
        </p:spPr>
        <p:txBody>
          <a:bodyPr/>
          <a:lstStyle>
            <a:lvl1pPr marL="0" indent="0">
              <a:buNone/>
              <a:defRPr sz="1400" i="1" spc="0" baseline="0">
                <a:solidFill>
                  <a:schemeClr val="bg1">
                    <a:lumMod val="65000"/>
                  </a:schemeClr>
                </a:solidFill>
              </a:defRPr>
            </a:lvl1pPr>
          </a:lstStyle>
          <a:p>
            <a:pPr lvl="0"/>
            <a:r>
              <a:rPr lang="en-US"/>
              <a:t>Edit Master Text Styles</a:t>
            </a:r>
          </a:p>
        </p:txBody>
      </p:sp>
      <p:sp>
        <p:nvSpPr>
          <p:cNvPr id="11" name="Slide Number Placeholder 2">
            <a:extLst>
              <a:ext uri="{FF2B5EF4-FFF2-40B4-BE49-F238E27FC236}">
                <a16:creationId xmlns:a16="http://schemas.microsoft.com/office/drawing/2014/main" id="{85511004-0279-E942-A6DD-8002896BB41A}"/>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1687462408"/>
      </p:ext>
    </p:extLst>
  </p:cSld>
  <p:clrMapOvr>
    <a:masterClrMapping/>
  </p:clrMapOvr>
  <p:extLst>
    <p:ext uri="{DCECCB84-F9BA-43D5-87BE-67443E8EF086}">
      <p15:sldGuideLst xmlns:p15="http://schemas.microsoft.com/office/powerpoint/2012/main">
        <p15:guide id="1" orient="horz" pos="1199">
          <p15:clr>
            <a:srgbClr val="FBAE40"/>
          </p15:clr>
        </p15:guide>
        <p15:guide id="2" pos="235">
          <p15:clr>
            <a:srgbClr val="FBAE40"/>
          </p15:clr>
        </p15:guide>
        <p15:guide id="3" pos="3940">
          <p15:clr>
            <a:srgbClr val="FBAE40"/>
          </p15:clr>
        </p15:guide>
        <p15:guide id="4" pos="87">
          <p15:clr>
            <a:srgbClr val="FBAE40"/>
          </p15:clr>
        </p15:guide>
        <p15:guide id="5" orient="horz" pos="1808">
          <p15:clr>
            <a:srgbClr val="FBAE40"/>
          </p15:clr>
        </p15:guide>
        <p15:guide id="6" orient="horz" pos="1607">
          <p15:clr>
            <a:srgbClr val="FBAE40"/>
          </p15:clr>
        </p15:guide>
        <p15:guide id="7" orient="horz" pos="2064">
          <p15:clr>
            <a:srgbClr val="FBAE40"/>
          </p15:clr>
        </p15:guide>
        <p15:guide id="8" pos="2793">
          <p15:clr>
            <a:srgbClr val="FBAE40"/>
          </p15:clr>
        </p15:guide>
        <p15:guide id="9" pos="5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lde Section Break Whit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EBEF025-DA3E-8F49-AB1A-C2755C3DB4DB}"/>
              </a:ext>
            </a:extLst>
          </p:cNvPr>
          <p:cNvSpPr>
            <a:spLocks noGrp="1"/>
          </p:cNvSpPr>
          <p:nvPr>
            <p:ph type="pic" sz="quarter" idx="12"/>
          </p:nvPr>
        </p:nvSpPr>
        <p:spPr>
          <a:xfrm>
            <a:off x="1" y="0"/>
            <a:ext cx="12192000" cy="6858000"/>
          </a:xfrm>
          <a:prstGeom prst="rect">
            <a:avLst/>
          </a:prstGeom>
        </p:spPr>
        <p:txBody>
          <a:bodyPr anchor="ctr"/>
          <a:lstStyle>
            <a:lvl1pPr marL="0" indent="0" algn="ctr">
              <a:buNone/>
              <a:defRPr/>
            </a:lvl1pPr>
          </a:lstStyle>
          <a:p>
            <a:endParaRPr lang="en-US"/>
          </a:p>
        </p:txBody>
      </p:sp>
      <p:sp>
        <p:nvSpPr>
          <p:cNvPr id="7" name="Text Placeholder 6">
            <a:extLst>
              <a:ext uri="{FF2B5EF4-FFF2-40B4-BE49-F238E27FC236}">
                <a16:creationId xmlns:a16="http://schemas.microsoft.com/office/drawing/2014/main" id="{81880D8F-6C42-7641-AF79-328BE3C39BFC}"/>
              </a:ext>
            </a:extLst>
          </p:cNvPr>
          <p:cNvSpPr>
            <a:spLocks noGrp="1"/>
          </p:cNvSpPr>
          <p:nvPr>
            <p:ph type="body" sz="quarter" idx="10" hasCustomPrompt="1"/>
          </p:nvPr>
        </p:nvSpPr>
        <p:spPr>
          <a:xfrm>
            <a:off x="483477" y="843125"/>
            <a:ext cx="5947007" cy="966787"/>
          </a:xfrm>
          <a:prstGeom prst="rect">
            <a:avLst/>
          </a:prstGeom>
        </p:spPr>
        <p:txBody>
          <a:bodyPr anchor="b" anchorCtr="0"/>
          <a:lstStyle>
            <a:lvl1pPr marL="0" indent="0">
              <a:lnSpc>
                <a:spcPct val="70000"/>
              </a:lnSpc>
              <a:buNone/>
              <a:defRPr sz="3999" b="1" i="1" spc="-160" baseline="0">
                <a:solidFill>
                  <a:schemeClr val="tx2"/>
                </a:solidFill>
              </a:defRPr>
            </a:lvl1pPr>
          </a:lstStyle>
          <a:p>
            <a:pPr lvl="0"/>
            <a:r>
              <a:rPr lang="en-US"/>
              <a:t>EDIT MASTER TEXT STYLES</a:t>
            </a:r>
          </a:p>
        </p:txBody>
      </p:sp>
      <p:sp>
        <p:nvSpPr>
          <p:cNvPr id="9" name="Content Placeholder 8">
            <a:extLst>
              <a:ext uri="{FF2B5EF4-FFF2-40B4-BE49-F238E27FC236}">
                <a16:creationId xmlns:a16="http://schemas.microsoft.com/office/drawing/2014/main" id="{F14B6CFF-B944-D943-A7B9-492588E5344D}"/>
              </a:ext>
            </a:extLst>
          </p:cNvPr>
          <p:cNvSpPr>
            <a:spLocks noGrp="1"/>
          </p:cNvSpPr>
          <p:nvPr>
            <p:ph sz="quarter" idx="11" hasCustomPrompt="1"/>
          </p:nvPr>
        </p:nvSpPr>
        <p:spPr>
          <a:xfrm>
            <a:off x="599090" y="1809800"/>
            <a:ext cx="5820761" cy="725487"/>
          </a:xfrm>
          <a:prstGeom prst="rect">
            <a:avLst/>
          </a:prstGeom>
        </p:spPr>
        <p:txBody>
          <a:bodyPr/>
          <a:lstStyle>
            <a:lvl1pPr marL="0" indent="0">
              <a:buNone/>
              <a:defRPr sz="1400" i="1" spc="0" baseline="0">
                <a:solidFill>
                  <a:schemeClr val="bg1">
                    <a:lumMod val="65000"/>
                  </a:schemeClr>
                </a:solidFill>
              </a:defRPr>
            </a:lvl1pPr>
          </a:lstStyle>
          <a:p>
            <a:pPr lvl="0"/>
            <a:r>
              <a:rPr lang="en-US"/>
              <a:t>Edit Master Text Styles</a:t>
            </a:r>
          </a:p>
        </p:txBody>
      </p:sp>
      <p:sp>
        <p:nvSpPr>
          <p:cNvPr id="11" name="Slide Number Placeholder 2">
            <a:extLst>
              <a:ext uri="{FF2B5EF4-FFF2-40B4-BE49-F238E27FC236}">
                <a16:creationId xmlns:a16="http://schemas.microsoft.com/office/drawing/2014/main" id="{85511004-0279-E942-A6DD-8002896BB41A}"/>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3360666991"/>
      </p:ext>
    </p:extLst>
  </p:cSld>
  <p:clrMapOvr>
    <a:masterClrMapping/>
  </p:clrMapOvr>
  <p:extLst>
    <p:ext uri="{DCECCB84-F9BA-43D5-87BE-67443E8EF086}">
      <p15:sldGuideLst xmlns:p15="http://schemas.microsoft.com/office/powerpoint/2012/main">
        <p15:guide id="1" orient="horz" pos="1199">
          <p15:clr>
            <a:srgbClr val="FBAE40"/>
          </p15:clr>
        </p15:guide>
        <p15:guide id="2" pos="235">
          <p15:clr>
            <a:srgbClr val="FBAE40"/>
          </p15:clr>
        </p15:guide>
        <p15:guide id="3" pos="3940">
          <p15:clr>
            <a:srgbClr val="FBAE40"/>
          </p15:clr>
        </p15:guide>
        <p15:guide id="4" pos="87">
          <p15:clr>
            <a:srgbClr val="FBAE40"/>
          </p15:clr>
        </p15:guide>
        <p15:guide id="5" orient="horz" pos="1808">
          <p15:clr>
            <a:srgbClr val="FBAE40"/>
          </p15:clr>
        </p15:guide>
        <p15:guide id="6" orient="horz" pos="1607">
          <p15:clr>
            <a:srgbClr val="FBAE40"/>
          </p15:clr>
        </p15:guide>
        <p15:guide id="7" orient="horz" pos="2064">
          <p15:clr>
            <a:srgbClr val="FBAE40"/>
          </p15:clr>
        </p15:guide>
        <p15:guide id="8" pos="2793">
          <p15:clr>
            <a:srgbClr val="FBAE40"/>
          </p15:clr>
        </p15:guide>
        <p15:guide id="9" pos="5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r Left Image with Body Copy">
    <p:spTree>
      <p:nvGrpSpPr>
        <p:cNvPr id="1" name=""/>
        <p:cNvGrpSpPr/>
        <p:nvPr/>
      </p:nvGrpSpPr>
      <p:grpSpPr>
        <a:xfrm>
          <a:off x="0" y="0"/>
          <a:ext cx="0" cy="0"/>
          <a:chOff x="0" y="0"/>
          <a:chExt cx="0" cy="0"/>
        </a:xfrm>
      </p:grpSpPr>
      <p:sp>
        <p:nvSpPr>
          <p:cNvPr id="22" name="Title Placeholder 1"/>
          <p:cNvSpPr>
            <a:spLocks noGrp="1"/>
          </p:cNvSpPr>
          <p:nvPr userDrawn="1">
            <p:ph type="title"/>
          </p:nvPr>
        </p:nvSpPr>
        <p:spPr>
          <a:xfrm>
            <a:off x="366351" y="202232"/>
            <a:ext cx="11342174" cy="955707"/>
          </a:xfrm>
          <a:prstGeom prst="rect">
            <a:avLst/>
          </a:prstGeom>
        </p:spPr>
        <p:txBody>
          <a:bodyPr vert="horz" lIns="121842" tIns="60921" rIns="121842" bIns="60921" rtlCol="0" anchor="ctr" anchorCtr="0">
            <a:normAutofit/>
          </a:bodyPr>
          <a:lstStyle>
            <a:lvl1pPr algn="r">
              <a:lnSpc>
                <a:spcPct val="90000"/>
              </a:lnSpc>
              <a:defRPr sz="2799" b="0" i="1" spc="0" baseline="0">
                <a:solidFill>
                  <a:schemeClr val="tx1"/>
                </a:solidFill>
              </a:defRPr>
            </a:lvl1pPr>
          </a:lstStyle>
          <a:p>
            <a:endParaRPr lang="en-US"/>
          </a:p>
        </p:txBody>
      </p:sp>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5F269F73-0389-344D-B945-9156DB096D50}"/>
              </a:ext>
            </a:extLst>
          </p:cNvPr>
          <p:cNvSpPr>
            <a:spLocks noGrp="1"/>
          </p:cNvSpPr>
          <p:nvPr>
            <p:ph type="sldNum" sz="quarter" idx="4"/>
          </p:nvPr>
        </p:nvSpPr>
        <p:spPr>
          <a:xfrm>
            <a:off x="11825208"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5" name="Content Placeholder 2">
            <a:extLst>
              <a:ext uri="{FF2B5EF4-FFF2-40B4-BE49-F238E27FC236}">
                <a16:creationId xmlns:a16="http://schemas.microsoft.com/office/drawing/2014/main" id="{A30C4456-D66E-DE49-9F20-B60E161930A0}"/>
              </a:ext>
            </a:extLst>
          </p:cNvPr>
          <p:cNvSpPr>
            <a:spLocks noGrp="1"/>
          </p:cNvSpPr>
          <p:nvPr>
            <p:ph sz="quarter" idx="13" hasCustomPrompt="1"/>
          </p:nvPr>
        </p:nvSpPr>
        <p:spPr>
          <a:xfrm>
            <a:off x="6672106" y="1608140"/>
            <a:ext cx="2401557" cy="3265487"/>
          </a:xfrm>
          <a:prstGeom prst="rect">
            <a:avLst/>
          </a:prstGeom>
        </p:spPr>
        <p:txBody>
          <a:bodyPr/>
          <a:lstStyle>
            <a:lvl1pPr marL="0" indent="0">
              <a:lnSpc>
                <a:spcPct val="80000"/>
              </a:lnSpc>
              <a:buNone/>
              <a:defRPr sz="1400">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FE3321EF-D003-9A4D-A720-B96A571802A7}"/>
              </a:ext>
            </a:extLst>
          </p:cNvPr>
          <p:cNvSpPr>
            <a:spLocks noGrp="1"/>
          </p:cNvSpPr>
          <p:nvPr>
            <p:ph sz="quarter" idx="14" hasCustomPrompt="1"/>
          </p:nvPr>
        </p:nvSpPr>
        <p:spPr>
          <a:xfrm>
            <a:off x="9278781" y="1608140"/>
            <a:ext cx="2401557" cy="3265487"/>
          </a:xfrm>
          <a:prstGeom prst="rect">
            <a:avLst/>
          </a:prstGeom>
        </p:spPr>
        <p:txBody>
          <a:bodyPr/>
          <a:lstStyle>
            <a:lvl1pPr marL="0" indent="0">
              <a:lnSpc>
                <a:spcPct val="80000"/>
              </a:lnSpc>
              <a:buNone/>
              <a:defRPr sz="1400">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here to edit content</a:t>
            </a:r>
          </a:p>
        </p:txBody>
      </p:sp>
    </p:spTree>
    <p:extLst>
      <p:ext uri="{BB962C8B-B14F-4D97-AF65-F5344CB8AC3E}">
        <p14:creationId xmlns:p14="http://schemas.microsoft.com/office/powerpoint/2010/main" val="846343153"/>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or Left Image with Body Copy">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515620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1C1FC469-B509-6B43-BF46-E7AA1B6AB495}"/>
              </a:ext>
            </a:extLst>
          </p:cNvPr>
          <p:cNvSpPr>
            <a:spLocks noGrp="1"/>
          </p:cNvSpPr>
          <p:nvPr>
            <p:ph type="sldNum" sz="quarter" idx="4"/>
          </p:nvPr>
        </p:nvSpPr>
        <p:spPr>
          <a:xfrm>
            <a:off x="11825208"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22" name="Title Placeholder 1"/>
          <p:cNvSpPr>
            <a:spLocks noGrp="1"/>
          </p:cNvSpPr>
          <p:nvPr userDrawn="1">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tx1"/>
                </a:solidFill>
              </a:defRPr>
            </a:lvl1pPr>
          </a:lstStyle>
          <a:p>
            <a:endParaRPr lang="en-US"/>
          </a:p>
        </p:txBody>
      </p:sp>
      <p:sp>
        <p:nvSpPr>
          <p:cNvPr id="5" name="Content Placeholder 2">
            <a:extLst>
              <a:ext uri="{FF2B5EF4-FFF2-40B4-BE49-F238E27FC236}">
                <a16:creationId xmlns:a16="http://schemas.microsoft.com/office/drawing/2014/main" id="{4FA117EC-A50E-8C40-B5EB-2C5F066098BC}"/>
              </a:ext>
            </a:extLst>
          </p:cNvPr>
          <p:cNvSpPr>
            <a:spLocks noGrp="1"/>
          </p:cNvSpPr>
          <p:nvPr>
            <p:ph sz="quarter" idx="13" hasCustomPrompt="1"/>
          </p:nvPr>
        </p:nvSpPr>
        <p:spPr>
          <a:xfrm>
            <a:off x="482321" y="1583704"/>
            <a:ext cx="2401557" cy="3289922"/>
          </a:xfrm>
          <a:prstGeom prst="rect">
            <a:avLst/>
          </a:prstGeom>
        </p:spPr>
        <p:txBody>
          <a:bodyPr/>
          <a:lstStyle>
            <a:lvl1pPr marL="0" indent="0">
              <a:lnSpc>
                <a:spcPct val="80000"/>
              </a:lnSpc>
              <a:buNone/>
              <a:defRPr sz="1400">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71148395-2C04-6B42-9F9B-CC33DC073DDD}"/>
              </a:ext>
            </a:extLst>
          </p:cNvPr>
          <p:cNvSpPr>
            <a:spLocks noGrp="1"/>
          </p:cNvSpPr>
          <p:nvPr>
            <p:ph sz="quarter" idx="14" hasCustomPrompt="1"/>
          </p:nvPr>
        </p:nvSpPr>
        <p:spPr>
          <a:xfrm>
            <a:off x="3088996" y="1608140"/>
            <a:ext cx="2401557" cy="3265487"/>
          </a:xfrm>
          <a:prstGeom prst="rect">
            <a:avLst/>
          </a:prstGeom>
        </p:spPr>
        <p:txBody>
          <a:bodyPr/>
          <a:lstStyle>
            <a:lvl1pPr marL="0" indent="0">
              <a:lnSpc>
                <a:spcPct val="80000"/>
              </a:lnSpc>
              <a:buNone/>
              <a:defRPr sz="1400">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here to edit content</a:t>
            </a:r>
          </a:p>
        </p:txBody>
      </p:sp>
    </p:spTree>
    <p:extLst>
      <p:ext uri="{BB962C8B-B14F-4D97-AF65-F5344CB8AC3E}">
        <p14:creationId xmlns:p14="http://schemas.microsoft.com/office/powerpoint/2010/main" val="2710277871"/>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8_Title 01 -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0" y="5058825"/>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0" name="Freeform 19">
              <a:extLst>
                <a:ext uri="{FF2B5EF4-FFF2-40B4-BE49-F238E27FC236}">
                  <a16:creationId xmlns:a16="http://schemas.microsoft.com/office/drawing/2014/main" id="{90F1736C-027E-0F48-AA28-2BF2B2243FE1}"/>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pic>
          <p:nvPicPr>
            <p:cNvPr id="23" name="Picture 22" descr="CoxAutomotive_Inline_2C_LtBg.png">
              <a:extLst>
                <a:ext uri="{FF2B5EF4-FFF2-40B4-BE49-F238E27FC236}">
                  <a16:creationId xmlns:a16="http://schemas.microsoft.com/office/drawing/2014/main" id="{A20256DA-F034-3C40-B32F-C5447D5BB6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sp>
        <p:nvSpPr>
          <p:cNvPr id="10" name="Title Placeholder 1">
            <a:extLst>
              <a:ext uri="{FF2B5EF4-FFF2-40B4-BE49-F238E27FC236}">
                <a16:creationId xmlns:a16="http://schemas.microsoft.com/office/drawing/2014/main" id="{FFA7EEEC-D6E3-4540-A988-5D810E56CD42}"/>
              </a:ext>
            </a:extLst>
          </p:cNvPr>
          <p:cNvSpPr>
            <a:spLocks noGrp="1"/>
          </p:cNvSpPr>
          <p:nvPr>
            <p:ph type="title"/>
          </p:nvPr>
        </p:nvSpPr>
        <p:spPr>
          <a:xfrm>
            <a:off x="483476" y="212233"/>
            <a:ext cx="11505324" cy="955707"/>
          </a:xfrm>
          <a:prstGeom prst="rect">
            <a:avLst/>
          </a:prstGeom>
        </p:spPr>
        <p:txBody>
          <a:bodyPr vert="horz" lIns="121842" tIns="60921" rIns="121842" bIns="60921" rtlCol="0" anchor="ctr" anchorCtr="0">
            <a:noAutofit/>
          </a:bodyPr>
          <a:lstStyle>
            <a:lvl1pPr algn="l">
              <a:lnSpc>
                <a:spcPct val="90000"/>
              </a:lnSpc>
              <a:defRPr sz="2799" b="0" i="1">
                <a:solidFill>
                  <a:srgbClr val="414141"/>
                </a:solidFill>
              </a:defRPr>
            </a:lvl1pPr>
          </a:lstStyle>
          <a:p>
            <a:endParaRPr lang="en-US"/>
          </a:p>
        </p:txBody>
      </p:sp>
      <p:sp>
        <p:nvSpPr>
          <p:cNvPr id="38" name="Freeform 37">
            <a:extLst>
              <a:ext uri="{FF2B5EF4-FFF2-40B4-BE49-F238E27FC236}">
                <a16:creationId xmlns:a16="http://schemas.microsoft.com/office/drawing/2014/main" id="{0EA09168-11C6-7B40-BB6C-2C69A8FA7A5B}"/>
              </a:ext>
            </a:extLst>
          </p:cNvPr>
          <p:cNvSpPr/>
          <p:nvPr userDrawn="1"/>
        </p:nvSpPr>
        <p:spPr>
          <a:xfrm>
            <a:off x="9939273" y="1143294"/>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8">
              <a:solidFill>
                <a:srgbClr val="FFFFFF"/>
              </a:solidFill>
              <a:latin typeface="Arial"/>
            </a:endParaRPr>
          </a:p>
        </p:txBody>
      </p:sp>
      <p:sp>
        <p:nvSpPr>
          <p:cNvPr id="37" name="Freeform 36">
            <a:extLst>
              <a:ext uri="{FF2B5EF4-FFF2-40B4-BE49-F238E27FC236}">
                <a16:creationId xmlns:a16="http://schemas.microsoft.com/office/drawing/2014/main" id="{8F2C3D51-DF80-0743-8F8B-CD708A3A7ED9}"/>
              </a:ext>
            </a:extLst>
          </p:cNvPr>
          <p:cNvSpPr/>
          <p:nvPr userDrawn="1"/>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8">
                <a:solidFill>
                  <a:srgbClr val="FFFFFF"/>
                </a:solidFill>
                <a:latin typeface="Arial"/>
              </a:rPr>
              <a:t> </a:t>
            </a: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3487144126"/>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2_Title 01 -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0" y="5058825"/>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0" name="Freeform 19">
              <a:extLst>
                <a:ext uri="{FF2B5EF4-FFF2-40B4-BE49-F238E27FC236}">
                  <a16:creationId xmlns:a16="http://schemas.microsoft.com/office/drawing/2014/main" id="{90F1736C-027E-0F48-AA28-2BF2B2243FE1}"/>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pic>
          <p:nvPicPr>
            <p:cNvPr id="23" name="Picture 22" descr="CoxAutomotive_Inline_2C_LtBg.png">
              <a:extLst>
                <a:ext uri="{FF2B5EF4-FFF2-40B4-BE49-F238E27FC236}">
                  <a16:creationId xmlns:a16="http://schemas.microsoft.com/office/drawing/2014/main" id="{A20256DA-F034-3C40-B32F-C5447D5BB6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sp>
        <p:nvSpPr>
          <p:cNvPr id="38" name="Freeform 37">
            <a:extLst>
              <a:ext uri="{FF2B5EF4-FFF2-40B4-BE49-F238E27FC236}">
                <a16:creationId xmlns:a16="http://schemas.microsoft.com/office/drawing/2014/main" id="{0EA09168-11C6-7B40-BB6C-2C69A8FA7A5B}"/>
              </a:ext>
            </a:extLst>
          </p:cNvPr>
          <p:cNvSpPr/>
          <p:nvPr userDrawn="1"/>
        </p:nvSpPr>
        <p:spPr>
          <a:xfrm>
            <a:off x="9939273" y="1143294"/>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8">
              <a:solidFill>
                <a:srgbClr val="FFFFFF"/>
              </a:solidFill>
              <a:latin typeface="Arial"/>
            </a:endParaRPr>
          </a:p>
        </p:txBody>
      </p:sp>
      <p:sp>
        <p:nvSpPr>
          <p:cNvPr id="37" name="Freeform 36">
            <a:extLst>
              <a:ext uri="{FF2B5EF4-FFF2-40B4-BE49-F238E27FC236}">
                <a16:creationId xmlns:a16="http://schemas.microsoft.com/office/drawing/2014/main" id="{8F2C3D51-DF80-0743-8F8B-CD708A3A7ED9}"/>
              </a:ext>
            </a:extLst>
          </p:cNvPr>
          <p:cNvSpPr/>
          <p:nvPr userDrawn="1"/>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8">
                <a:solidFill>
                  <a:srgbClr val="FFFFFF"/>
                </a:solidFill>
                <a:latin typeface="Arial"/>
              </a:rPr>
              <a:t> </a:t>
            </a: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4" name="Content Placeholder 3">
            <a:extLst>
              <a:ext uri="{FF2B5EF4-FFF2-40B4-BE49-F238E27FC236}">
                <a16:creationId xmlns:a16="http://schemas.microsoft.com/office/drawing/2014/main" id="{D307E583-2093-B947-A17A-E229D50701F9}"/>
              </a:ext>
            </a:extLst>
          </p:cNvPr>
          <p:cNvSpPr>
            <a:spLocks noGrp="1"/>
          </p:cNvSpPr>
          <p:nvPr>
            <p:ph sz="quarter" idx="11" hasCustomPrompt="1"/>
          </p:nvPr>
        </p:nvSpPr>
        <p:spPr>
          <a:xfrm>
            <a:off x="572756" y="1583704"/>
            <a:ext cx="11103307" cy="4324972"/>
          </a:xfrm>
          <a:prstGeom prst="rect">
            <a:avLst/>
          </a:prstGeom>
        </p:spPr>
        <p:txBody>
          <a:bodyPr/>
          <a:lstStyle>
            <a:lvl1pPr marL="0" indent="0">
              <a:buNone/>
              <a:defRPr sz="1799">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to edit content</a:t>
            </a:r>
          </a:p>
        </p:txBody>
      </p:sp>
      <p:sp>
        <p:nvSpPr>
          <p:cNvPr id="21" name="Title Placeholder 1">
            <a:extLst>
              <a:ext uri="{FF2B5EF4-FFF2-40B4-BE49-F238E27FC236}">
                <a16:creationId xmlns:a16="http://schemas.microsoft.com/office/drawing/2014/main" id="{F4EB6F2F-A731-7B4D-860A-1A58FF3B08F5}"/>
              </a:ext>
            </a:extLst>
          </p:cNvPr>
          <p:cNvSpPr>
            <a:spLocks noGrp="1"/>
          </p:cNvSpPr>
          <p:nvPr>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tx1"/>
                </a:solidFill>
              </a:defRPr>
            </a:lvl1pPr>
          </a:lstStyle>
          <a:p>
            <a:endParaRPr lang="en-US"/>
          </a:p>
        </p:txBody>
      </p:sp>
    </p:spTree>
    <p:extLst>
      <p:ext uri="{BB962C8B-B14F-4D97-AF65-F5344CB8AC3E}">
        <p14:creationId xmlns:p14="http://schemas.microsoft.com/office/powerpoint/2010/main" val="3761067372"/>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5B3DE7-76C3-534A-90AC-9B8C37B93393}"/>
              </a:ext>
            </a:extLst>
          </p:cNvPr>
          <p:cNvGrpSpPr/>
          <p:nvPr userDrawn="1"/>
        </p:nvGrpSpPr>
        <p:grpSpPr>
          <a:xfrm>
            <a:off x="-90790" y="6398190"/>
            <a:ext cx="12415114" cy="392333"/>
            <a:chOff x="-90791" y="6398188"/>
            <a:chExt cx="12415114" cy="392333"/>
          </a:xfrm>
        </p:grpSpPr>
        <p:sp>
          <p:nvSpPr>
            <p:cNvPr id="35" name="Freeform 34">
              <a:extLst>
                <a:ext uri="{FF2B5EF4-FFF2-40B4-BE49-F238E27FC236}">
                  <a16:creationId xmlns:a16="http://schemas.microsoft.com/office/drawing/2014/main" id="{F074239D-4A72-764E-81C0-527598374333}"/>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grpSp>
          <p:nvGrpSpPr>
            <p:cNvPr id="26" name="Group 25">
              <a:extLst>
                <a:ext uri="{FF2B5EF4-FFF2-40B4-BE49-F238E27FC236}">
                  <a16:creationId xmlns:a16="http://schemas.microsoft.com/office/drawing/2014/main" id="{F1890758-5F64-7C49-979A-25BAE3533DC5}"/>
                </a:ext>
              </a:extLst>
            </p:cNvPr>
            <p:cNvGrpSpPr/>
            <p:nvPr userDrawn="1"/>
          </p:nvGrpSpPr>
          <p:grpSpPr>
            <a:xfrm>
              <a:off x="-90791" y="6398188"/>
              <a:ext cx="12415114" cy="392333"/>
              <a:chOff x="-90791" y="49245"/>
              <a:chExt cx="12415114" cy="392333"/>
            </a:xfrm>
          </p:grpSpPr>
          <p:grpSp>
            <p:nvGrpSpPr>
              <p:cNvPr id="27" name="Group 26">
                <a:extLst>
                  <a:ext uri="{FF2B5EF4-FFF2-40B4-BE49-F238E27FC236}">
                    <a16:creationId xmlns:a16="http://schemas.microsoft.com/office/drawing/2014/main" id="{534D1040-5AD9-844B-840C-992A9781F8B1}"/>
                  </a:ext>
                </a:extLst>
              </p:cNvPr>
              <p:cNvGrpSpPr/>
              <p:nvPr/>
            </p:nvGrpSpPr>
            <p:grpSpPr>
              <a:xfrm>
                <a:off x="-90791" y="101167"/>
                <a:ext cx="12415114" cy="299595"/>
                <a:chOff x="-90791" y="101167"/>
                <a:chExt cx="12415114" cy="299595"/>
              </a:xfrm>
            </p:grpSpPr>
            <p:sp>
              <p:nvSpPr>
                <p:cNvPr id="29" name="Freeform 28">
                  <a:extLst>
                    <a:ext uri="{FF2B5EF4-FFF2-40B4-BE49-F238E27FC236}">
                      <a16:creationId xmlns:a16="http://schemas.microsoft.com/office/drawing/2014/main" id="{6D056401-9B8D-834C-B4F5-6A6DE2FDF8CA}"/>
                    </a:ext>
                  </a:extLst>
                </p:cNvPr>
                <p:cNvSpPr/>
                <p:nvPr/>
              </p:nvSpPr>
              <p:spPr>
                <a:xfrm flipH="1" flipV="1">
                  <a:off x="2848241"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662B5FF-B60B-6C48-8099-60B06A3BAB31}"/>
                    </a:ext>
                  </a:extLst>
                </p:cNvPr>
                <p:cNvSpPr/>
                <p:nvPr/>
              </p:nvSpPr>
              <p:spPr>
                <a:xfrm flipH="1" flipV="1">
                  <a:off x="2970623"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1" name="Freeform 30">
                  <a:extLst>
                    <a:ext uri="{FF2B5EF4-FFF2-40B4-BE49-F238E27FC236}">
                      <a16:creationId xmlns:a16="http://schemas.microsoft.com/office/drawing/2014/main" id="{1CE7DA4F-9105-7644-9F51-66E834D2AE8E}"/>
                    </a:ext>
                  </a:extLst>
                </p:cNvPr>
                <p:cNvSpPr/>
                <p:nvPr/>
              </p:nvSpPr>
              <p:spPr>
                <a:xfrm flipH="1" flipV="1">
                  <a:off x="243968"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71F3EE3B-EF86-F84B-BAF4-03BE56E0F07A}"/>
                    </a:ext>
                  </a:extLst>
                </p:cNvPr>
                <p:cNvSpPr/>
                <p:nvPr/>
              </p:nvSpPr>
              <p:spPr>
                <a:xfrm flipH="1" flipV="1">
                  <a:off x="366350"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3" name="Freeform 32">
                  <a:extLst>
                    <a:ext uri="{FF2B5EF4-FFF2-40B4-BE49-F238E27FC236}">
                      <a16:creationId xmlns:a16="http://schemas.microsoft.com/office/drawing/2014/main" id="{424439A2-636F-904F-90FC-95D6DECA8096}"/>
                    </a:ext>
                  </a:extLst>
                </p:cNvPr>
                <p:cNvSpPr/>
                <p:nvPr/>
              </p:nvSpPr>
              <p:spPr>
                <a:xfrm rot="10800000" flipH="1" flipV="1">
                  <a:off x="-90791" y="101168"/>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4" name="Freeform 33">
                  <a:extLst>
                    <a:ext uri="{FF2B5EF4-FFF2-40B4-BE49-F238E27FC236}">
                      <a16:creationId xmlns:a16="http://schemas.microsoft.com/office/drawing/2014/main" id="{A3DF519F-E0EC-244B-A9AD-221EAB02E7CF}"/>
                    </a:ext>
                  </a:extLst>
                </p:cNvPr>
                <p:cNvSpPr/>
                <p:nvPr/>
              </p:nvSpPr>
              <p:spPr>
                <a:xfrm flipH="1" flipV="1">
                  <a:off x="3096179" y="101167"/>
                  <a:ext cx="9228144"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grpSp>
          <p:pic>
            <p:nvPicPr>
              <p:cNvPr id="28" name="Picture 27" descr="CoxAutomotive_Inline_2C_LtBg.png">
                <a:extLst>
                  <a:ext uri="{FF2B5EF4-FFF2-40B4-BE49-F238E27FC236}">
                    <a16:creationId xmlns:a16="http://schemas.microsoft.com/office/drawing/2014/main" id="{7DAD0943-08CE-5E40-A823-A4FE2734E2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49245"/>
                <a:ext cx="2104715" cy="392333"/>
              </a:xfrm>
              <a:prstGeom prst="rect">
                <a:avLst/>
              </a:prstGeom>
            </p:spPr>
          </p:pic>
        </p:grpSp>
      </p:grpSp>
      <p:sp>
        <p:nvSpPr>
          <p:cNvPr id="15" name="Parallelogram 35">
            <a:extLst>
              <a:ext uri="{FF2B5EF4-FFF2-40B4-BE49-F238E27FC236}">
                <a16:creationId xmlns:a16="http://schemas.microsoft.com/office/drawing/2014/main" id="{152FC30C-2DE1-1F48-8C39-2E66D5E0AB8C}"/>
              </a:ext>
            </a:extLst>
          </p:cNvPr>
          <p:cNvSpPr/>
          <p:nvPr userDrawn="1"/>
        </p:nvSpPr>
        <p:spPr>
          <a:xfrm rot="10800000">
            <a:off x="8457003" y="-1203816"/>
            <a:ext cx="3921536" cy="765325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lumMod val="85000"/>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t> </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2"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94AEC130-932C-AB4A-92DA-3B3A92ECE87F}"/>
              </a:ext>
            </a:extLst>
          </p:cNvPr>
          <p:cNvSpPr>
            <a:spLocks noGrp="1"/>
          </p:cNvSpPr>
          <p:nvPr userDrawn="1">
            <p:ph type="body" sz="quarter" idx="12"/>
          </p:nvPr>
        </p:nvSpPr>
        <p:spPr>
          <a:xfrm>
            <a:off x="3486734" y="6434494"/>
            <a:ext cx="7229589" cy="304271"/>
          </a:xfrm>
          <a:prstGeom prst="rect">
            <a:avLst/>
          </a:prstGeom>
        </p:spPr>
        <p:txBody>
          <a:bodyPr vert="horz" anchor="ctr"/>
          <a:lstStyle>
            <a:lvl1pPr marL="0" indent="0">
              <a:buNone/>
              <a:defRPr sz="900" i="1">
                <a:solidFill>
                  <a:srgbClr val="7F7F7F"/>
                </a:solidFill>
              </a:defRPr>
            </a:lvl1pPr>
            <a:lvl2pPr marL="402814" indent="0">
              <a:buNone/>
              <a:defRPr sz="1200"/>
            </a:lvl2pPr>
            <a:lvl3pPr marL="745376" indent="0">
              <a:buNone/>
              <a:defRPr sz="1050"/>
            </a:lvl3pPr>
            <a:lvl4pPr marL="1067308" indent="0">
              <a:buNone/>
              <a:defRPr sz="1050"/>
            </a:lvl4pPr>
            <a:lvl5pPr marL="1408277" indent="0">
              <a:buNone/>
              <a:defRPr sz="1050"/>
            </a:lvl5pPr>
          </a:lstStyle>
          <a:p>
            <a:pPr lvl="0"/>
            <a:r>
              <a:rPr lang="en-US"/>
              <a:t>Click to edit Master text styles</a:t>
            </a:r>
          </a:p>
        </p:txBody>
      </p:sp>
      <p:sp>
        <p:nvSpPr>
          <p:cNvPr id="14" name="Picture Placeholder 2">
            <a:extLst>
              <a:ext uri="{FF2B5EF4-FFF2-40B4-BE49-F238E27FC236}">
                <a16:creationId xmlns:a16="http://schemas.microsoft.com/office/drawing/2014/main" id="{64FB6AC4-5C8C-2040-BD40-CC99E813038A}"/>
              </a:ext>
            </a:extLst>
          </p:cNvPr>
          <p:cNvSpPr>
            <a:spLocks noGrp="1"/>
          </p:cNvSpPr>
          <p:nvPr userDrawn="1">
            <p:ph type="pic" sz="quarter" idx="11"/>
          </p:nvPr>
        </p:nvSpPr>
        <p:spPr>
          <a:xfrm>
            <a:off x="10745464" y="190501"/>
            <a:ext cx="1167682" cy="1168400"/>
          </a:xfrm>
          <a:prstGeom prst="rect">
            <a:avLst/>
          </a:prstGeom>
        </p:spPr>
        <p:txBody>
          <a:bodyPr anchor="ctr"/>
          <a:lstStyle>
            <a:lvl1pPr marL="0" indent="0" algn="ctr">
              <a:buNone/>
              <a:defRPr sz="1600">
                <a:solidFill>
                  <a:schemeClr val="tx1"/>
                </a:solidFill>
              </a:defRPr>
            </a:lvl1pPr>
          </a:lstStyle>
          <a:p>
            <a:endParaRPr lang="en-US"/>
          </a:p>
        </p:txBody>
      </p:sp>
      <p:sp>
        <p:nvSpPr>
          <p:cNvPr id="20" name="Text Placeholder 3">
            <a:extLst>
              <a:ext uri="{FF2B5EF4-FFF2-40B4-BE49-F238E27FC236}">
                <a16:creationId xmlns:a16="http://schemas.microsoft.com/office/drawing/2014/main" id="{69D2794F-ED57-454B-961E-E0CD34387EFD}"/>
              </a:ext>
            </a:extLst>
          </p:cNvPr>
          <p:cNvSpPr>
            <a:spLocks noGrp="1"/>
          </p:cNvSpPr>
          <p:nvPr>
            <p:ph type="body" sz="quarter" idx="13" hasCustomPrompt="1"/>
          </p:nvPr>
        </p:nvSpPr>
        <p:spPr>
          <a:xfrm>
            <a:off x="11832633" y="6455045"/>
            <a:ext cx="395530" cy="309967"/>
          </a:xfrm>
          <a:prstGeom prst="rect">
            <a:avLst/>
          </a:prstGeom>
        </p:spPr>
        <p:txBody>
          <a:bodyPr anchor="ctr"/>
          <a:lstStyle>
            <a:lvl1pPr marL="0" indent="0" algn="ctr">
              <a:buNone/>
              <a:defRPr sz="900">
                <a:solidFill>
                  <a:schemeClr val="bg1">
                    <a:lumMod val="75000"/>
                  </a:schemeClr>
                </a:solidFill>
              </a:defRPr>
            </a:lvl1pPr>
          </a:lstStyle>
          <a:p>
            <a:pPr lvl="0"/>
            <a:r>
              <a:rPr lang="en-US"/>
              <a:t>&lt;#&gt;</a:t>
            </a:r>
          </a:p>
        </p:txBody>
      </p:sp>
      <p:sp>
        <p:nvSpPr>
          <p:cNvPr id="22" name="Content Placeholder 3">
            <a:extLst>
              <a:ext uri="{FF2B5EF4-FFF2-40B4-BE49-F238E27FC236}">
                <a16:creationId xmlns:a16="http://schemas.microsoft.com/office/drawing/2014/main" id="{D647AD2D-7C31-DF4D-AB2D-35415D4E12F1}"/>
              </a:ext>
            </a:extLst>
          </p:cNvPr>
          <p:cNvSpPr>
            <a:spLocks noGrp="1"/>
          </p:cNvSpPr>
          <p:nvPr>
            <p:ph sz="quarter" idx="14" hasCustomPrompt="1"/>
          </p:nvPr>
        </p:nvSpPr>
        <p:spPr>
          <a:xfrm>
            <a:off x="572756" y="1583704"/>
            <a:ext cx="11103307" cy="4324972"/>
          </a:xfrm>
          <a:prstGeom prst="rect">
            <a:avLst/>
          </a:prstGeom>
        </p:spPr>
        <p:txBody>
          <a:bodyPr/>
          <a:lstStyle>
            <a:lvl1pPr marL="0" indent="0">
              <a:buNone/>
              <a:defRPr sz="1799">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to edit content</a:t>
            </a:r>
          </a:p>
        </p:txBody>
      </p:sp>
      <p:sp>
        <p:nvSpPr>
          <p:cNvPr id="23" name="Title Placeholder 1">
            <a:extLst>
              <a:ext uri="{FF2B5EF4-FFF2-40B4-BE49-F238E27FC236}">
                <a16:creationId xmlns:a16="http://schemas.microsoft.com/office/drawing/2014/main" id="{0DAE1B28-571E-FA47-B88D-10544E837866}"/>
              </a:ext>
            </a:extLst>
          </p:cNvPr>
          <p:cNvSpPr>
            <a:spLocks noGrp="1"/>
          </p:cNvSpPr>
          <p:nvPr>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tx1"/>
                </a:solidFill>
              </a:defRPr>
            </a:lvl1pPr>
          </a:lstStyle>
          <a:p>
            <a:endParaRPr lang="en-US"/>
          </a:p>
        </p:txBody>
      </p:sp>
    </p:spTree>
    <p:extLst>
      <p:ext uri="{BB962C8B-B14F-4D97-AF65-F5344CB8AC3E}">
        <p14:creationId xmlns:p14="http://schemas.microsoft.com/office/powerpoint/2010/main" val="314206375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9_Title 01 -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0" y="5058825"/>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0" name="Freeform 19">
              <a:extLst>
                <a:ext uri="{FF2B5EF4-FFF2-40B4-BE49-F238E27FC236}">
                  <a16:creationId xmlns:a16="http://schemas.microsoft.com/office/drawing/2014/main" id="{90F1736C-027E-0F48-AA28-2BF2B2243FE1}"/>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pic>
          <p:nvPicPr>
            <p:cNvPr id="23" name="Picture 22" descr="CoxAutomotive_Inline_2C_LtBg.png">
              <a:extLst>
                <a:ext uri="{FF2B5EF4-FFF2-40B4-BE49-F238E27FC236}">
                  <a16:creationId xmlns:a16="http://schemas.microsoft.com/office/drawing/2014/main" id="{A20256DA-F034-3C40-B32F-C5447D5BB6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22" name="Slide Number Placeholder 2">
            <a:extLst>
              <a:ext uri="{FF2B5EF4-FFF2-40B4-BE49-F238E27FC236}">
                <a16:creationId xmlns:a16="http://schemas.microsoft.com/office/drawing/2014/main" id="{6CEAE4B5-478B-D94E-AAE6-8D4442044259}"/>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27370096"/>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0_Title 01 - Ro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6B8FF-6994-3040-A659-8C6401B197F4}"/>
              </a:ext>
            </a:extLst>
          </p:cNvPr>
          <p:cNvSpPr/>
          <p:nvPr userDrawn="1"/>
        </p:nvSpPr>
        <p:spPr>
          <a:xfrm>
            <a:off x="1" y="0"/>
            <a:ext cx="12192000" cy="6858000"/>
          </a:xfrm>
          <a:prstGeom prst="rect">
            <a:avLst/>
          </a:prstGeom>
          <a:solidFill>
            <a:schemeClr val="bg2">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76" tIns="36276" rIns="36276" bIns="36276"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38" name="Freeform 37">
            <a:extLst>
              <a:ext uri="{FF2B5EF4-FFF2-40B4-BE49-F238E27FC236}">
                <a16:creationId xmlns:a16="http://schemas.microsoft.com/office/drawing/2014/main" id="{0EA09168-11C6-7B40-BB6C-2C69A8FA7A5B}"/>
              </a:ext>
            </a:extLst>
          </p:cNvPr>
          <p:cNvSpPr/>
          <p:nvPr userDrawn="1"/>
        </p:nvSpPr>
        <p:spPr>
          <a:xfrm>
            <a:off x="9939273" y="1143294"/>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8">
              <a:solidFill>
                <a:srgbClr val="FFFFFF"/>
              </a:solidFill>
              <a:latin typeface="Arial"/>
            </a:endParaRPr>
          </a:p>
        </p:txBody>
      </p:sp>
      <p:sp>
        <p:nvSpPr>
          <p:cNvPr id="37" name="Freeform 36">
            <a:extLst>
              <a:ext uri="{FF2B5EF4-FFF2-40B4-BE49-F238E27FC236}">
                <a16:creationId xmlns:a16="http://schemas.microsoft.com/office/drawing/2014/main" id="{8F2C3D51-DF80-0743-8F8B-CD708A3A7ED9}"/>
              </a:ext>
            </a:extLst>
          </p:cNvPr>
          <p:cNvSpPr/>
          <p:nvPr userDrawn="1"/>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8">
                <a:solidFill>
                  <a:srgbClr val="FFFFFF"/>
                </a:solidFill>
                <a:latin typeface="Arial"/>
              </a:rPr>
              <a:t> </a:t>
            </a: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grpSp>
        <p:nvGrpSpPr>
          <p:cNvPr id="5" name="Group 4">
            <a:extLst>
              <a:ext uri="{FF2B5EF4-FFF2-40B4-BE49-F238E27FC236}">
                <a16:creationId xmlns:a16="http://schemas.microsoft.com/office/drawing/2014/main" id="{22B953E2-D2F5-5A40-B51D-05D96344DAC6}"/>
              </a:ext>
            </a:extLst>
          </p:cNvPr>
          <p:cNvGrpSpPr/>
          <p:nvPr userDrawn="1"/>
        </p:nvGrpSpPr>
        <p:grpSpPr>
          <a:xfrm>
            <a:off x="-90790" y="5058825"/>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18" name="Picture 17">
              <a:extLst>
                <a:ext uri="{FF2B5EF4-FFF2-40B4-BE49-F238E27FC236}">
                  <a16:creationId xmlns:a16="http://schemas.microsoft.com/office/drawing/2014/main" id="{FD51FA8B-7EC0-DB45-B665-CC17B15F2F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21" name="Content Placeholder 18">
            <a:extLst>
              <a:ext uri="{FF2B5EF4-FFF2-40B4-BE49-F238E27FC236}">
                <a16:creationId xmlns:a16="http://schemas.microsoft.com/office/drawing/2014/main" id="{C061A441-01BB-E044-8B75-421F69D125BA}"/>
              </a:ext>
            </a:extLst>
          </p:cNvPr>
          <p:cNvSpPr>
            <a:spLocks noGrp="1"/>
          </p:cNvSpPr>
          <p:nvPr>
            <p:ph sz="quarter" idx="11"/>
          </p:nvPr>
        </p:nvSpPr>
        <p:spPr>
          <a:xfrm>
            <a:off x="599091" y="1483371"/>
            <a:ext cx="10886666" cy="4380865"/>
          </a:xfrm>
          <a:prstGeom prst="rect">
            <a:avLst/>
          </a:prstGeom>
        </p:spPr>
        <p:txBody>
          <a:bodyPr vert="horz" lIns="68569" tIns="34285" rIns="68569" bIns="34285"/>
          <a:lstStyle>
            <a:lvl1pPr marL="0" indent="0">
              <a:buFontTx/>
              <a:buNone/>
              <a:defRPr sz="1999">
                <a:solidFill>
                  <a:schemeClr val="bg1">
                    <a:lumMod val="65000"/>
                  </a:schemeClr>
                </a:solidFill>
              </a:defRPr>
            </a:lvl1pPr>
            <a:lvl2pPr>
              <a:defRPr sz="2397"/>
            </a:lvl2pPr>
            <a:lvl3pPr>
              <a:defRPr sz="1865"/>
            </a:lvl3pPr>
            <a:lvl4pPr>
              <a:defRPr sz="1865"/>
            </a:lvl4pPr>
            <a:lvl5pPr>
              <a:defRPr sz="1865"/>
            </a:lvl5pPr>
          </a:lstStyle>
          <a:p>
            <a:pPr lvl="0"/>
            <a:r>
              <a:rPr lang="en-US"/>
              <a:t>Click to edit Master text styles</a:t>
            </a:r>
          </a:p>
        </p:txBody>
      </p:sp>
      <p:sp>
        <p:nvSpPr>
          <p:cNvPr id="20" name="Title Placeholder 1">
            <a:extLst>
              <a:ext uri="{FF2B5EF4-FFF2-40B4-BE49-F238E27FC236}">
                <a16:creationId xmlns:a16="http://schemas.microsoft.com/office/drawing/2014/main" id="{70342685-A40F-7540-9170-D580FE25B5F4}"/>
              </a:ext>
            </a:extLst>
          </p:cNvPr>
          <p:cNvSpPr>
            <a:spLocks noGrp="1"/>
          </p:cNvSpPr>
          <p:nvPr>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bg1"/>
                </a:solidFill>
              </a:defRPr>
            </a:lvl1pPr>
          </a:lstStyle>
          <a:p>
            <a:endParaRPr lang="en-US"/>
          </a:p>
        </p:txBody>
      </p:sp>
    </p:spTree>
    <p:extLst>
      <p:ext uri="{BB962C8B-B14F-4D97-AF65-F5344CB8AC3E}">
        <p14:creationId xmlns:p14="http://schemas.microsoft.com/office/powerpoint/2010/main" val="1512925727"/>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1_Title 01 - Ro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6B8FF-6994-3040-A659-8C6401B197F4}"/>
              </a:ext>
            </a:extLst>
          </p:cNvPr>
          <p:cNvSpPr/>
          <p:nvPr userDrawn="1"/>
        </p:nvSpPr>
        <p:spPr>
          <a:xfrm>
            <a:off x="1" y="0"/>
            <a:ext cx="12192000" cy="6858000"/>
          </a:xfrm>
          <a:prstGeom prst="rect">
            <a:avLst/>
          </a:prstGeom>
          <a:solidFill>
            <a:schemeClr val="bg2">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76" tIns="36276" rIns="36276" bIns="36276"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grpSp>
        <p:nvGrpSpPr>
          <p:cNvPr id="4" name="Group 3">
            <a:extLst>
              <a:ext uri="{FF2B5EF4-FFF2-40B4-BE49-F238E27FC236}">
                <a16:creationId xmlns:a16="http://schemas.microsoft.com/office/drawing/2014/main" id="{2B7B07C6-E052-2440-A990-642EDDD30E78}"/>
              </a:ext>
            </a:extLst>
          </p:cNvPr>
          <p:cNvGrpSpPr/>
          <p:nvPr userDrawn="1"/>
        </p:nvGrpSpPr>
        <p:grpSpPr>
          <a:xfrm>
            <a:off x="-90790" y="5058825"/>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15" name="Picture 14">
              <a:extLst>
                <a:ext uri="{FF2B5EF4-FFF2-40B4-BE49-F238E27FC236}">
                  <a16:creationId xmlns:a16="http://schemas.microsoft.com/office/drawing/2014/main" id="{67BF4F24-E73E-7945-AE8A-CEA18F92F8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16" name="Title 18">
            <a:extLst>
              <a:ext uri="{FF2B5EF4-FFF2-40B4-BE49-F238E27FC236}">
                <a16:creationId xmlns:a16="http://schemas.microsoft.com/office/drawing/2014/main" id="{1C1D1595-0B5C-4C68-9805-3597096DFF51}"/>
              </a:ext>
            </a:extLst>
          </p:cNvPr>
          <p:cNvSpPr txBox="1">
            <a:spLocks/>
          </p:cNvSpPr>
          <p:nvPr userDrawn="1"/>
        </p:nvSpPr>
        <p:spPr>
          <a:xfrm>
            <a:off x="7215522" y="207326"/>
            <a:ext cx="4812789" cy="872994"/>
          </a:xfrm>
          <a:prstGeom prst="rect">
            <a:avLst/>
          </a:prstGeom>
        </p:spPr>
        <p:txBody>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algn="r"/>
            <a:r>
              <a:rPr lang="en-US" sz="2800">
                <a:solidFill>
                  <a:srgbClr val="58ADEF"/>
                </a:solidFill>
              </a:rPr>
              <a:t>Dealer Sentiment Index</a:t>
            </a:r>
          </a:p>
          <a:p>
            <a:pPr algn="r"/>
            <a:endParaRPr lang="en-US" sz="500" spc="300">
              <a:solidFill>
                <a:schemeClr val="accent4">
                  <a:lumMod val="20000"/>
                  <a:lumOff val="80000"/>
                </a:schemeClr>
              </a:solidFill>
            </a:endParaRPr>
          </a:p>
          <a:p>
            <a:pPr algn="r"/>
            <a:r>
              <a:rPr lang="en-US" sz="1400" spc="300">
                <a:solidFill>
                  <a:schemeClr val="accent4">
                    <a:lumMod val="20000"/>
                    <a:lumOff val="80000"/>
                  </a:schemeClr>
                </a:solidFill>
              </a:rPr>
              <a:t>THIRD QUARTER 2018</a:t>
            </a:r>
          </a:p>
          <a:p>
            <a:pPr algn="r"/>
            <a:endParaRPr lang="en-US" sz="2800">
              <a:solidFill>
                <a:schemeClr val="bg1"/>
              </a:solidFill>
            </a:endParaRPr>
          </a:p>
        </p:txBody>
      </p:sp>
    </p:spTree>
    <p:extLst>
      <p:ext uri="{BB962C8B-B14F-4D97-AF65-F5344CB8AC3E}">
        <p14:creationId xmlns:p14="http://schemas.microsoft.com/office/powerpoint/2010/main" val="624015387"/>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Rectangle 2"/>
          <p:cNvSpPr/>
          <p:nvPr userDrawn="1"/>
        </p:nvSpPr>
        <p:spPr>
          <a:xfrm>
            <a:off x="1" y="2"/>
            <a:ext cx="12192000" cy="6858001"/>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grpSp>
        <p:nvGrpSpPr>
          <p:cNvPr id="24" name="Group 23">
            <a:extLst>
              <a:ext uri="{FF2B5EF4-FFF2-40B4-BE49-F238E27FC236}">
                <a16:creationId xmlns:a16="http://schemas.microsoft.com/office/drawing/2014/main" id="{42B5302B-DA30-634D-9D71-552FB3C32717}"/>
              </a:ext>
            </a:extLst>
          </p:cNvPr>
          <p:cNvGrpSpPr/>
          <p:nvPr userDrawn="1"/>
        </p:nvGrpSpPr>
        <p:grpSpPr>
          <a:xfrm>
            <a:off x="-90790" y="5058825"/>
            <a:ext cx="12394125" cy="3091845"/>
            <a:chOff x="-90791" y="5053985"/>
            <a:chExt cx="12394125" cy="3091845"/>
          </a:xfrm>
        </p:grpSpPr>
        <p:sp>
          <p:nvSpPr>
            <p:cNvPr id="25" name="Freeform 24">
              <a:extLst>
                <a:ext uri="{FF2B5EF4-FFF2-40B4-BE49-F238E27FC236}">
                  <a16:creationId xmlns:a16="http://schemas.microsoft.com/office/drawing/2014/main" id="{896A076D-CC91-7A43-AC1F-2A3EBE8E0627}"/>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7" name="Freeform 26">
              <a:extLst>
                <a:ext uri="{FF2B5EF4-FFF2-40B4-BE49-F238E27FC236}">
                  <a16:creationId xmlns:a16="http://schemas.microsoft.com/office/drawing/2014/main" id="{D7001C44-95C9-3246-8D9E-1B96F37CDE98}"/>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8" name="Freeform 27">
              <a:extLst>
                <a:ext uri="{FF2B5EF4-FFF2-40B4-BE49-F238E27FC236}">
                  <a16:creationId xmlns:a16="http://schemas.microsoft.com/office/drawing/2014/main" id="{55D3773C-2623-0947-92B1-F90E45AE1D1F}"/>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9" name="Freeform 28">
              <a:extLst>
                <a:ext uri="{FF2B5EF4-FFF2-40B4-BE49-F238E27FC236}">
                  <a16:creationId xmlns:a16="http://schemas.microsoft.com/office/drawing/2014/main" id="{885911A0-8085-2240-9949-1B4E77D8DE55}"/>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905187E4-DD93-CF4D-96A1-6B23FAAA914F}"/>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1" name="Freeform 30">
              <a:extLst>
                <a:ext uri="{FF2B5EF4-FFF2-40B4-BE49-F238E27FC236}">
                  <a16:creationId xmlns:a16="http://schemas.microsoft.com/office/drawing/2014/main" id="{184FBFEE-06E7-7347-A895-B6939B2C6DA9}"/>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pic>
          <p:nvPicPr>
            <p:cNvPr id="32" name="Picture 31" descr="CoxAutomotive_Inline_2C_LtBg.png">
              <a:extLst>
                <a:ext uri="{FF2B5EF4-FFF2-40B4-BE49-F238E27FC236}">
                  <a16:creationId xmlns:a16="http://schemas.microsoft.com/office/drawing/2014/main" id="{700026FE-9DF3-044E-9FFE-EDF210CC92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33" name="Freeform 32">
              <a:extLst>
                <a:ext uri="{FF2B5EF4-FFF2-40B4-BE49-F238E27FC236}">
                  <a16:creationId xmlns:a16="http://schemas.microsoft.com/office/drawing/2014/main" id="{42C07B8F-B039-CD4D-9AC1-E386254A5D07}"/>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34" name="Freeform 33">
              <a:extLst>
                <a:ext uri="{FF2B5EF4-FFF2-40B4-BE49-F238E27FC236}">
                  <a16:creationId xmlns:a16="http://schemas.microsoft.com/office/drawing/2014/main" id="{4C68E878-77CC-4C43-9972-89064AB3A635}"/>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sp>
        <p:nvSpPr>
          <p:cNvPr id="12" name="Parallelogram 11">
            <a:extLst>
              <a:ext uri="{FF2B5EF4-FFF2-40B4-BE49-F238E27FC236}">
                <a16:creationId xmlns:a16="http://schemas.microsoft.com/office/drawing/2014/main" id="{77ECE4D4-8502-334A-BBE0-F29E5FE2AF28}"/>
              </a:ext>
            </a:extLst>
          </p:cNvPr>
          <p:cNvSpPr/>
          <p:nvPr userDrawn="1"/>
        </p:nvSpPr>
        <p:spPr>
          <a:xfrm>
            <a:off x="-3064932" y="0"/>
            <a:ext cx="8398932" cy="6422400"/>
          </a:xfrm>
          <a:prstGeom prst="parallelogram">
            <a:avLst>
              <a:gd name="adj" fmla="val 45809"/>
            </a:avLst>
          </a:prstGeom>
          <a:solidFill>
            <a:schemeClr val="bg2">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Arial"/>
            </a:endParaRP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2"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1" name="Text Placeholder 2">
            <a:extLst>
              <a:ext uri="{FF2B5EF4-FFF2-40B4-BE49-F238E27FC236}">
                <a16:creationId xmlns:a16="http://schemas.microsoft.com/office/drawing/2014/main" id="{04BA8DFE-A908-5841-9DB4-C46205ECB01E}"/>
              </a:ext>
            </a:extLst>
          </p:cNvPr>
          <p:cNvSpPr>
            <a:spLocks noGrp="1"/>
          </p:cNvSpPr>
          <p:nvPr>
            <p:ph type="body" sz="quarter" idx="12"/>
          </p:nvPr>
        </p:nvSpPr>
        <p:spPr>
          <a:xfrm>
            <a:off x="3486734" y="6434494"/>
            <a:ext cx="7229589" cy="304271"/>
          </a:xfrm>
          <a:prstGeom prst="rect">
            <a:avLst/>
          </a:prstGeom>
        </p:spPr>
        <p:txBody>
          <a:bodyPr vert="horz" anchor="ctr"/>
          <a:lstStyle>
            <a:lvl1pPr marL="0" indent="0">
              <a:buNone/>
              <a:defRPr sz="900" i="1">
                <a:solidFill>
                  <a:srgbClr val="7F7F7F"/>
                </a:solidFill>
              </a:defRPr>
            </a:lvl1pPr>
            <a:lvl2pPr marL="402814" indent="0">
              <a:buNone/>
              <a:defRPr sz="1200"/>
            </a:lvl2pPr>
            <a:lvl3pPr marL="745376" indent="0">
              <a:buNone/>
              <a:defRPr sz="1050"/>
            </a:lvl3pPr>
            <a:lvl4pPr marL="1067308" indent="0">
              <a:buNone/>
              <a:defRPr sz="1050"/>
            </a:lvl4pPr>
            <a:lvl5pPr marL="1408277" indent="0">
              <a:buNone/>
              <a:defRPr sz="1050"/>
            </a:lvl5pPr>
          </a:lstStyle>
          <a:p>
            <a:pPr lvl="0"/>
            <a:r>
              <a:rPr lang="en-US"/>
              <a:t>Click to edit Master text styles</a:t>
            </a:r>
          </a:p>
        </p:txBody>
      </p:sp>
      <p:sp>
        <p:nvSpPr>
          <p:cNvPr id="23" name="Picture Placeholder 2">
            <a:extLst>
              <a:ext uri="{FF2B5EF4-FFF2-40B4-BE49-F238E27FC236}">
                <a16:creationId xmlns:a16="http://schemas.microsoft.com/office/drawing/2014/main" id="{7EC131B0-9EA2-7442-B133-48AE259D9057}"/>
              </a:ext>
            </a:extLst>
          </p:cNvPr>
          <p:cNvSpPr>
            <a:spLocks noGrp="1"/>
          </p:cNvSpPr>
          <p:nvPr>
            <p:ph type="pic" sz="quarter" idx="11"/>
          </p:nvPr>
        </p:nvSpPr>
        <p:spPr>
          <a:xfrm>
            <a:off x="10745464" y="190501"/>
            <a:ext cx="1167682" cy="1168400"/>
          </a:xfrm>
          <a:prstGeom prst="rect">
            <a:avLst/>
          </a:prstGeom>
        </p:spPr>
        <p:txBody>
          <a:bodyPr anchor="ctr"/>
          <a:lstStyle>
            <a:lvl1pPr marL="0" indent="0" algn="ctr">
              <a:buNone/>
              <a:defRPr sz="1600">
                <a:solidFill>
                  <a:schemeClr val="bg1"/>
                </a:solidFill>
              </a:defRPr>
            </a:lvl1pPr>
          </a:lstStyle>
          <a:p>
            <a:endParaRPr lang="en-US"/>
          </a:p>
        </p:txBody>
      </p:sp>
      <p:sp>
        <p:nvSpPr>
          <p:cNvPr id="26" name="Slide Number Placeholder 2">
            <a:extLst>
              <a:ext uri="{FF2B5EF4-FFF2-40B4-BE49-F238E27FC236}">
                <a16:creationId xmlns:a16="http://schemas.microsoft.com/office/drawing/2014/main" id="{B5F44F7A-7F41-3345-9DDE-16211FFD7616}"/>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21" name="Content Placeholder 3">
            <a:extLst>
              <a:ext uri="{FF2B5EF4-FFF2-40B4-BE49-F238E27FC236}">
                <a16:creationId xmlns:a16="http://schemas.microsoft.com/office/drawing/2014/main" id="{4014DD9E-713A-9541-AD28-8C46E90CA368}"/>
              </a:ext>
            </a:extLst>
          </p:cNvPr>
          <p:cNvSpPr>
            <a:spLocks noGrp="1"/>
          </p:cNvSpPr>
          <p:nvPr>
            <p:ph sz="quarter" idx="13" hasCustomPrompt="1"/>
          </p:nvPr>
        </p:nvSpPr>
        <p:spPr>
          <a:xfrm>
            <a:off x="572756" y="1587642"/>
            <a:ext cx="11103307" cy="4321035"/>
          </a:xfrm>
          <a:prstGeom prst="rect">
            <a:avLst/>
          </a:prstGeom>
        </p:spPr>
        <p:txBody>
          <a:bodyPr/>
          <a:lstStyle>
            <a:lvl1pPr marL="0" indent="0">
              <a:buNone/>
              <a:defRPr sz="1799">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to edit content</a:t>
            </a:r>
          </a:p>
        </p:txBody>
      </p:sp>
      <p:sp>
        <p:nvSpPr>
          <p:cNvPr id="22" name="Title Placeholder 1">
            <a:extLst>
              <a:ext uri="{FF2B5EF4-FFF2-40B4-BE49-F238E27FC236}">
                <a16:creationId xmlns:a16="http://schemas.microsoft.com/office/drawing/2014/main" id="{6D88B620-886B-4846-9906-80F9805D0FEC}"/>
              </a:ext>
            </a:extLst>
          </p:cNvPr>
          <p:cNvSpPr>
            <a:spLocks noGrp="1"/>
          </p:cNvSpPr>
          <p:nvPr>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bg1"/>
                </a:solidFill>
              </a:defRPr>
            </a:lvl1pPr>
          </a:lstStyle>
          <a:p>
            <a:endParaRPr lang="en-US"/>
          </a:p>
        </p:txBody>
      </p:sp>
    </p:spTree>
    <p:extLst>
      <p:ext uri="{BB962C8B-B14F-4D97-AF65-F5344CB8AC3E}">
        <p14:creationId xmlns:p14="http://schemas.microsoft.com/office/powerpoint/2010/main" val="24689099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 Left Image with Body Copy">
    <p:spTree>
      <p:nvGrpSpPr>
        <p:cNvPr id="1" name=""/>
        <p:cNvGrpSpPr/>
        <p:nvPr/>
      </p:nvGrpSpPr>
      <p:grpSpPr>
        <a:xfrm>
          <a:off x="0" y="0"/>
          <a:ext cx="0" cy="0"/>
          <a:chOff x="0" y="0"/>
          <a:chExt cx="0" cy="0"/>
        </a:xfrm>
      </p:grpSpPr>
      <p:sp>
        <p:nvSpPr>
          <p:cNvPr id="22" name="Title Placeholder 1"/>
          <p:cNvSpPr>
            <a:spLocks noGrp="1"/>
          </p:cNvSpPr>
          <p:nvPr userDrawn="1">
            <p:ph type="title"/>
          </p:nvPr>
        </p:nvSpPr>
        <p:spPr>
          <a:xfrm>
            <a:off x="366351" y="202232"/>
            <a:ext cx="11342174" cy="955707"/>
          </a:xfrm>
          <a:prstGeom prst="rect">
            <a:avLst/>
          </a:prstGeom>
        </p:spPr>
        <p:txBody>
          <a:bodyPr vert="horz" lIns="121842" tIns="60921" rIns="121842" bIns="60921" rtlCol="0" anchor="ctr" anchorCtr="0">
            <a:normAutofit/>
          </a:bodyPr>
          <a:lstStyle>
            <a:lvl1pPr algn="r">
              <a:lnSpc>
                <a:spcPct val="90000"/>
              </a:lnSpc>
              <a:defRPr sz="2799" b="0" i="1" spc="0" baseline="0">
                <a:solidFill>
                  <a:schemeClr val="tx1"/>
                </a:solidFill>
              </a:defRPr>
            </a:lvl1pPr>
          </a:lstStyle>
          <a:p>
            <a:endParaRPr lang="en-US"/>
          </a:p>
        </p:txBody>
      </p:sp>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5F269F73-0389-344D-B945-9156DB096D50}"/>
              </a:ext>
            </a:extLst>
          </p:cNvPr>
          <p:cNvSpPr>
            <a:spLocks noGrp="1"/>
          </p:cNvSpPr>
          <p:nvPr>
            <p:ph type="sldNum" sz="quarter" idx="4"/>
          </p:nvPr>
        </p:nvSpPr>
        <p:spPr>
          <a:xfrm>
            <a:off x="11825208"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5" name="Content Placeholder 2">
            <a:extLst>
              <a:ext uri="{FF2B5EF4-FFF2-40B4-BE49-F238E27FC236}">
                <a16:creationId xmlns:a16="http://schemas.microsoft.com/office/drawing/2014/main" id="{A30C4456-D66E-DE49-9F20-B60E161930A0}"/>
              </a:ext>
            </a:extLst>
          </p:cNvPr>
          <p:cNvSpPr>
            <a:spLocks noGrp="1"/>
          </p:cNvSpPr>
          <p:nvPr>
            <p:ph sz="quarter" idx="13" hasCustomPrompt="1"/>
          </p:nvPr>
        </p:nvSpPr>
        <p:spPr>
          <a:xfrm>
            <a:off x="6672106" y="1608140"/>
            <a:ext cx="2401557" cy="3265487"/>
          </a:xfrm>
          <a:prstGeom prst="rect">
            <a:avLst/>
          </a:prstGeom>
        </p:spPr>
        <p:txBody>
          <a:bodyPr/>
          <a:lstStyle>
            <a:lvl1pPr marL="0" indent="0">
              <a:lnSpc>
                <a:spcPct val="80000"/>
              </a:lnSpc>
              <a:buNone/>
              <a:defRPr sz="1400">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FE3321EF-D003-9A4D-A720-B96A571802A7}"/>
              </a:ext>
            </a:extLst>
          </p:cNvPr>
          <p:cNvSpPr>
            <a:spLocks noGrp="1"/>
          </p:cNvSpPr>
          <p:nvPr>
            <p:ph sz="quarter" idx="14" hasCustomPrompt="1"/>
          </p:nvPr>
        </p:nvSpPr>
        <p:spPr>
          <a:xfrm>
            <a:off x="9278781" y="1608140"/>
            <a:ext cx="2401557" cy="3265487"/>
          </a:xfrm>
          <a:prstGeom prst="rect">
            <a:avLst/>
          </a:prstGeom>
        </p:spPr>
        <p:txBody>
          <a:bodyPr/>
          <a:lstStyle>
            <a:lvl1pPr marL="0" indent="0">
              <a:lnSpc>
                <a:spcPct val="80000"/>
              </a:lnSpc>
              <a:buNone/>
              <a:defRPr sz="1400">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here to edit content</a:t>
            </a:r>
          </a:p>
        </p:txBody>
      </p:sp>
    </p:spTree>
    <p:extLst>
      <p:ext uri="{BB962C8B-B14F-4D97-AF65-F5344CB8AC3E}">
        <p14:creationId xmlns:p14="http://schemas.microsoft.com/office/powerpoint/2010/main" val="3214603543"/>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7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99DEC9-57AE-D64E-9321-BCD0A2A8AF74}"/>
              </a:ext>
            </a:extLst>
          </p:cNvPr>
          <p:cNvSpPr/>
          <p:nvPr userDrawn="1"/>
        </p:nvSpPr>
        <p:spPr>
          <a:xfrm>
            <a:off x="1" y="0"/>
            <a:ext cx="12192000" cy="6858000"/>
          </a:xfrm>
          <a:prstGeom prst="rect">
            <a:avLst/>
          </a:prstGeom>
          <a:solidFill>
            <a:schemeClr val="bg2">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76" tIns="36276" rIns="36276" bIns="36276"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 name="Slide Number Placeholder 2">
            <a:extLst>
              <a:ext uri="{FF2B5EF4-FFF2-40B4-BE49-F238E27FC236}">
                <a16:creationId xmlns:a16="http://schemas.microsoft.com/office/drawing/2014/main" id="{91F0D05A-F2BC-3E4D-AF3D-B866A31130AD}"/>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3461563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6613E5-AC99-C242-A06C-B379FA50C989}"/>
              </a:ext>
            </a:extLst>
          </p:cNvPr>
          <p:cNvGrpSpPr/>
          <p:nvPr userDrawn="1"/>
        </p:nvGrpSpPr>
        <p:grpSpPr>
          <a:xfrm>
            <a:off x="-90791" y="6378351"/>
            <a:ext cx="12415114" cy="392333"/>
            <a:chOff x="-90791" y="5853057"/>
            <a:chExt cx="12415114" cy="392333"/>
          </a:xfrm>
        </p:grpSpPr>
        <p:pic>
          <p:nvPicPr>
            <p:cNvPr id="16" name="Picture 15" descr="CoxAutomotive_Inline_2C_LtBg.png">
              <a:extLst>
                <a:ext uri="{FF2B5EF4-FFF2-40B4-BE49-F238E27FC236}">
                  <a16:creationId xmlns:a16="http://schemas.microsoft.com/office/drawing/2014/main" id="{DDCC75F6-0B73-734F-B1D9-9309B800CD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79" y="5853057"/>
              <a:ext cx="2104715" cy="392333"/>
            </a:xfrm>
            <a:prstGeom prst="rect">
              <a:avLst/>
            </a:prstGeom>
          </p:spPr>
        </p:pic>
        <p:grpSp>
          <p:nvGrpSpPr>
            <p:cNvPr id="17" name="Group 16">
              <a:extLst>
                <a:ext uri="{FF2B5EF4-FFF2-40B4-BE49-F238E27FC236}">
                  <a16:creationId xmlns:a16="http://schemas.microsoft.com/office/drawing/2014/main" id="{A979C682-C532-344C-8BD2-EE14817F7722}"/>
                </a:ext>
              </a:extLst>
            </p:cNvPr>
            <p:cNvGrpSpPr/>
            <p:nvPr/>
          </p:nvGrpSpPr>
          <p:grpSpPr>
            <a:xfrm>
              <a:off x="-90791" y="5904978"/>
              <a:ext cx="12415114" cy="299596"/>
              <a:chOff x="-90791" y="101166"/>
              <a:chExt cx="12415114" cy="299596"/>
            </a:xfrm>
          </p:grpSpPr>
          <p:sp>
            <p:nvSpPr>
              <p:cNvPr id="18" name="Freeform 17">
                <a:extLst>
                  <a:ext uri="{FF2B5EF4-FFF2-40B4-BE49-F238E27FC236}">
                    <a16:creationId xmlns:a16="http://schemas.microsoft.com/office/drawing/2014/main" id="{A384690F-4BFF-9244-8E8C-249ED8FBB043}"/>
                  </a:ext>
                </a:extLst>
              </p:cNvPr>
              <p:cNvSpPr/>
              <p:nvPr/>
            </p:nvSpPr>
            <p:spPr>
              <a:xfrm flipH="1" flipV="1">
                <a:off x="2667427"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19" name="Freeform 18">
                <a:extLst>
                  <a:ext uri="{FF2B5EF4-FFF2-40B4-BE49-F238E27FC236}">
                    <a16:creationId xmlns:a16="http://schemas.microsoft.com/office/drawing/2014/main" id="{3357C1FE-2D59-AB44-AE6D-11EC2EFB45C4}"/>
                  </a:ext>
                </a:extLst>
              </p:cNvPr>
              <p:cNvSpPr/>
              <p:nvPr/>
            </p:nvSpPr>
            <p:spPr>
              <a:xfrm flipH="1" flipV="1">
                <a:off x="2789809"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0" name="Freeform 19">
                <a:extLst>
                  <a:ext uri="{FF2B5EF4-FFF2-40B4-BE49-F238E27FC236}">
                    <a16:creationId xmlns:a16="http://schemas.microsoft.com/office/drawing/2014/main" id="{4CE949DF-4E9E-6640-9741-8AC546E4A3C4}"/>
                  </a:ext>
                </a:extLst>
              </p:cNvPr>
              <p:cNvSpPr/>
              <p:nvPr/>
            </p:nvSpPr>
            <p:spPr>
              <a:xfrm flipH="1" flipV="1">
                <a:off x="243968"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1" name="Freeform 20">
                <a:extLst>
                  <a:ext uri="{FF2B5EF4-FFF2-40B4-BE49-F238E27FC236}">
                    <a16:creationId xmlns:a16="http://schemas.microsoft.com/office/drawing/2014/main" id="{B79936C3-9A24-3349-80BD-D2D10081C08B}"/>
                  </a:ext>
                </a:extLst>
              </p:cNvPr>
              <p:cNvSpPr/>
              <p:nvPr/>
            </p:nvSpPr>
            <p:spPr>
              <a:xfrm flipH="1" flipV="1">
                <a:off x="366350"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2" name="Freeform 21">
                <a:extLst>
                  <a:ext uri="{FF2B5EF4-FFF2-40B4-BE49-F238E27FC236}">
                    <a16:creationId xmlns:a16="http://schemas.microsoft.com/office/drawing/2014/main" id="{A2543D73-5AFA-4E43-94BF-1BF988A84B23}"/>
                  </a:ext>
                </a:extLst>
              </p:cNvPr>
              <p:cNvSpPr/>
              <p:nvPr/>
            </p:nvSpPr>
            <p:spPr>
              <a:xfrm rot="10800000" flipH="1" flipV="1">
                <a:off x="-90791" y="101168"/>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3" name="Freeform 22">
                <a:extLst>
                  <a:ext uri="{FF2B5EF4-FFF2-40B4-BE49-F238E27FC236}">
                    <a16:creationId xmlns:a16="http://schemas.microsoft.com/office/drawing/2014/main" id="{95D89EDD-294F-F740-81A4-11A82E0B9EA5}"/>
                  </a:ext>
                </a:extLst>
              </p:cNvPr>
              <p:cNvSpPr/>
              <p:nvPr/>
            </p:nvSpPr>
            <p:spPr>
              <a:xfrm flipH="1" flipV="1">
                <a:off x="2991173" y="101166"/>
                <a:ext cx="9333150"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grpSp>
      </p:grpSp>
      <p:sp>
        <p:nvSpPr>
          <p:cNvPr id="15" name="Parallelogram 35">
            <a:extLst>
              <a:ext uri="{FF2B5EF4-FFF2-40B4-BE49-F238E27FC236}">
                <a16:creationId xmlns:a16="http://schemas.microsoft.com/office/drawing/2014/main" id="{152FC30C-2DE1-1F48-8C39-2E66D5E0AB8C}"/>
              </a:ext>
            </a:extLst>
          </p:cNvPr>
          <p:cNvSpPr/>
          <p:nvPr userDrawn="1"/>
        </p:nvSpPr>
        <p:spPr>
          <a:xfrm rot="10800000">
            <a:off x="8457002" y="-1203816"/>
            <a:ext cx="3921536" cy="765325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lumMod val="85000"/>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1"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6" name="Content Placeholder 18">
            <a:extLst>
              <a:ext uri="{FF2B5EF4-FFF2-40B4-BE49-F238E27FC236}">
                <a16:creationId xmlns:a16="http://schemas.microsoft.com/office/drawing/2014/main" id="{72E85FA5-8F2B-B04C-9533-1529A36FD474}"/>
              </a:ext>
            </a:extLst>
          </p:cNvPr>
          <p:cNvSpPr>
            <a:spLocks noGrp="1"/>
          </p:cNvSpPr>
          <p:nvPr>
            <p:ph sz="quarter" idx="10"/>
          </p:nvPr>
        </p:nvSpPr>
        <p:spPr>
          <a:xfrm>
            <a:off x="624468" y="1483369"/>
            <a:ext cx="10861288" cy="4804672"/>
          </a:xfrm>
          <a:prstGeom prst="rect">
            <a:avLst/>
          </a:prstGeom>
        </p:spPr>
        <p:txBody>
          <a:bodyPr vert="horz" lIns="68569" tIns="34285" rIns="68569" bIns="34285"/>
          <a:lstStyle>
            <a:lvl1pPr marL="0" indent="0">
              <a:buFontTx/>
              <a:buNone/>
              <a:defRPr sz="2000">
                <a:solidFill>
                  <a:srgbClr val="7F7F7F"/>
                </a:solidFill>
              </a:defRPr>
            </a:lvl1pPr>
            <a:lvl2pPr>
              <a:defRPr sz="2398"/>
            </a:lvl2pPr>
            <a:lvl3pPr>
              <a:defRPr sz="1866"/>
            </a:lvl3pPr>
            <a:lvl4pPr>
              <a:defRPr sz="1866"/>
            </a:lvl4pPr>
            <a:lvl5pPr>
              <a:defRPr sz="1866"/>
            </a:lvl5pPr>
          </a:lstStyle>
          <a:p>
            <a:pPr lvl="0"/>
            <a:r>
              <a:rPr lang="en-US"/>
              <a:t>Click to edit Master text styles</a:t>
            </a:r>
          </a:p>
        </p:txBody>
      </p:sp>
      <p:sp>
        <p:nvSpPr>
          <p:cNvPr id="8" name="Text Placeholder 2">
            <a:extLst>
              <a:ext uri="{FF2B5EF4-FFF2-40B4-BE49-F238E27FC236}">
                <a16:creationId xmlns:a16="http://schemas.microsoft.com/office/drawing/2014/main" id="{94AEC130-932C-AB4A-92DA-3B3A92ECE87F}"/>
              </a:ext>
            </a:extLst>
          </p:cNvPr>
          <p:cNvSpPr>
            <a:spLocks noGrp="1"/>
          </p:cNvSpPr>
          <p:nvPr>
            <p:ph type="body" sz="quarter" idx="12"/>
          </p:nvPr>
        </p:nvSpPr>
        <p:spPr>
          <a:xfrm>
            <a:off x="3486733" y="6434492"/>
            <a:ext cx="7229589" cy="304271"/>
          </a:xfrm>
          <a:prstGeom prst="rect">
            <a:avLst/>
          </a:prstGeom>
        </p:spPr>
        <p:txBody>
          <a:bodyPr vert="horz" anchor="ctr"/>
          <a:lstStyle>
            <a:lvl1pPr marL="0" indent="0">
              <a:buNone/>
              <a:defRPr sz="900" i="1">
                <a:solidFill>
                  <a:schemeClr val="bg1">
                    <a:lumMod val="95000"/>
                  </a:schemeClr>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13" name="Title Placeholder 1">
            <a:extLst>
              <a:ext uri="{FF2B5EF4-FFF2-40B4-BE49-F238E27FC236}">
                <a16:creationId xmlns:a16="http://schemas.microsoft.com/office/drawing/2014/main" id="{4C85D71D-3A49-B249-AB9F-13167DCD8158}"/>
              </a:ext>
            </a:extLst>
          </p:cNvPr>
          <p:cNvSpPr>
            <a:spLocks noGrp="1"/>
          </p:cNvSpPr>
          <p:nvPr>
            <p:ph type="title"/>
          </p:nvPr>
        </p:nvSpPr>
        <p:spPr>
          <a:xfrm>
            <a:off x="635001" y="395111"/>
            <a:ext cx="11536678" cy="762000"/>
          </a:xfrm>
          <a:prstGeom prst="rect">
            <a:avLst/>
          </a:prstGeom>
        </p:spPr>
        <p:txBody>
          <a:bodyPr vert="horz" lIns="91390" tIns="45695" rIns="91390" bIns="45695" rtlCol="0" anchor="ctr">
            <a:normAutofit/>
          </a:bodyPr>
          <a:lstStyle>
            <a:lvl1pPr algn="l">
              <a:defRPr sz="2399" b="0" i="1">
                <a:solidFill>
                  <a:schemeClr val="tx1">
                    <a:lumMod val="50000"/>
                  </a:schemeClr>
                </a:solidFill>
              </a:defRPr>
            </a:lvl1pPr>
          </a:lstStyle>
          <a:p>
            <a:r>
              <a:rPr lang="en-US"/>
              <a:t>Click to edit Master title style</a:t>
            </a:r>
          </a:p>
        </p:txBody>
      </p:sp>
      <p:sp>
        <p:nvSpPr>
          <p:cNvPr id="24" name="Slide Number Placeholder 2">
            <a:extLst>
              <a:ext uri="{FF2B5EF4-FFF2-40B4-BE49-F238E27FC236}">
                <a16:creationId xmlns:a16="http://schemas.microsoft.com/office/drawing/2014/main" id="{453F89C1-1296-FC4B-960E-C1A42F9F7BB5}"/>
              </a:ext>
            </a:extLst>
          </p:cNvPr>
          <p:cNvSpPr>
            <a:spLocks noGrp="1"/>
          </p:cNvSpPr>
          <p:nvPr>
            <p:ph type="sldNum" sz="quarter" idx="4"/>
          </p:nvPr>
        </p:nvSpPr>
        <p:spPr>
          <a:xfrm>
            <a:off x="11647502" y="6400590"/>
            <a:ext cx="435085" cy="365125"/>
          </a:xfrm>
          <a:prstGeom prst="rect">
            <a:avLst/>
          </a:prstGeom>
        </p:spPr>
        <p:txBody>
          <a:bodyPr anchor="ctr"/>
          <a:lstStyle>
            <a:lvl1pPr algn="ctr">
              <a:defRPr sz="900">
                <a:solidFill>
                  <a:schemeClr val="bg1">
                    <a:lumMod val="95000"/>
                  </a:schemeClr>
                </a:solidFill>
              </a:defRPr>
            </a:lvl1pPr>
          </a:lstStyle>
          <a:p>
            <a:fld id="{63FAC8F8-6B65-7D4F-A51F-3AF2EA03EC87}" type="slidenum">
              <a:rPr lang="en-US" smtClean="0"/>
              <a:pPr/>
              <a:t>‹#›</a:t>
            </a:fld>
            <a:endParaRPr lang="en-US"/>
          </a:p>
        </p:txBody>
      </p:sp>
    </p:spTree>
    <p:extLst>
      <p:ext uri="{BB962C8B-B14F-4D97-AF65-F5344CB8AC3E}">
        <p14:creationId xmlns:p14="http://schemas.microsoft.com/office/powerpoint/2010/main" val="50348558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6613E5-AC99-C242-A06C-B379FA50C989}"/>
              </a:ext>
            </a:extLst>
          </p:cNvPr>
          <p:cNvGrpSpPr/>
          <p:nvPr userDrawn="1"/>
        </p:nvGrpSpPr>
        <p:grpSpPr>
          <a:xfrm>
            <a:off x="-90791" y="6378351"/>
            <a:ext cx="12415114" cy="392333"/>
            <a:chOff x="-90791" y="5853057"/>
            <a:chExt cx="12415114" cy="392333"/>
          </a:xfrm>
        </p:grpSpPr>
        <p:pic>
          <p:nvPicPr>
            <p:cNvPr id="16" name="Picture 15" descr="CoxAutomotive_Inline_2C_LtBg.png">
              <a:extLst>
                <a:ext uri="{FF2B5EF4-FFF2-40B4-BE49-F238E27FC236}">
                  <a16:creationId xmlns:a16="http://schemas.microsoft.com/office/drawing/2014/main" id="{DDCC75F6-0B73-734F-B1D9-9309B800CD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79" y="5853057"/>
              <a:ext cx="2104715" cy="392333"/>
            </a:xfrm>
            <a:prstGeom prst="rect">
              <a:avLst/>
            </a:prstGeom>
          </p:spPr>
        </p:pic>
        <p:grpSp>
          <p:nvGrpSpPr>
            <p:cNvPr id="17" name="Group 16">
              <a:extLst>
                <a:ext uri="{FF2B5EF4-FFF2-40B4-BE49-F238E27FC236}">
                  <a16:creationId xmlns:a16="http://schemas.microsoft.com/office/drawing/2014/main" id="{A979C682-C532-344C-8BD2-EE14817F7722}"/>
                </a:ext>
              </a:extLst>
            </p:cNvPr>
            <p:cNvGrpSpPr/>
            <p:nvPr/>
          </p:nvGrpSpPr>
          <p:grpSpPr>
            <a:xfrm>
              <a:off x="-90791" y="5904978"/>
              <a:ext cx="12415114" cy="299596"/>
              <a:chOff x="-90791" y="101166"/>
              <a:chExt cx="12415114" cy="299596"/>
            </a:xfrm>
          </p:grpSpPr>
          <p:sp>
            <p:nvSpPr>
              <p:cNvPr id="18" name="Freeform 17">
                <a:extLst>
                  <a:ext uri="{FF2B5EF4-FFF2-40B4-BE49-F238E27FC236}">
                    <a16:creationId xmlns:a16="http://schemas.microsoft.com/office/drawing/2014/main" id="{A384690F-4BFF-9244-8E8C-249ED8FBB043}"/>
                  </a:ext>
                </a:extLst>
              </p:cNvPr>
              <p:cNvSpPr/>
              <p:nvPr/>
            </p:nvSpPr>
            <p:spPr>
              <a:xfrm flipH="1" flipV="1">
                <a:off x="2667427"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19" name="Freeform 18">
                <a:extLst>
                  <a:ext uri="{FF2B5EF4-FFF2-40B4-BE49-F238E27FC236}">
                    <a16:creationId xmlns:a16="http://schemas.microsoft.com/office/drawing/2014/main" id="{3357C1FE-2D59-AB44-AE6D-11EC2EFB45C4}"/>
                  </a:ext>
                </a:extLst>
              </p:cNvPr>
              <p:cNvSpPr/>
              <p:nvPr/>
            </p:nvSpPr>
            <p:spPr>
              <a:xfrm flipH="1" flipV="1">
                <a:off x="2789809"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0" name="Freeform 19">
                <a:extLst>
                  <a:ext uri="{FF2B5EF4-FFF2-40B4-BE49-F238E27FC236}">
                    <a16:creationId xmlns:a16="http://schemas.microsoft.com/office/drawing/2014/main" id="{4CE949DF-4E9E-6640-9741-8AC546E4A3C4}"/>
                  </a:ext>
                </a:extLst>
              </p:cNvPr>
              <p:cNvSpPr/>
              <p:nvPr/>
            </p:nvSpPr>
            <p:spPr>
              <a:xfrm flipH="1" flipV="1">
                <a:off x="243968"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1" name="Freeform 20">
                <a:extLst>
                  <a:ext uri="{FF2B5EF4-FFF2-40B4-BE49-F238E27FC236}">
                    <a16:creationId xmlns:a16="http://schemas.microsoft.com/office/drawing/2014/main" id="{B79936C3-9A24-3349-80BD-D2D10081C08B}"/>
                  </a:ext>
                </a:extLst>
              </p:cNvPr>
              <p:cNvSpPr/>
              <p:nvPr/>
            </p:nvSpPr>
            <p:spPr>
              <a:xfrm flipH="1" flipV="1">
                <a:off x="366350"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2" name="Freeform 21">
                <a:extLst>
                  <a:ext uri="{FF2B5EF4-FFF2-40B4-BE49-F238E27FC236}">
                    <a16:creationId xmlns:a16="http://schemas.microsoft.com/office/drawing/2014/main" id="{A2543D73-5AFA-4E43-94BF-1BF988A84B23}"/>
                  </a:ext>
                </a:extLst>
              </p:cNvPr>
              <p:cNvSpPr/>
              <p:nvPr/>
            </p:nvSpPr>
            <p:spPr>
              <a:xfrm rot="10800000" flipH="1" flipV="1">
                <a:off x="-90791" y="101168"/>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3" name="Freeform 22">
                <a:extLst>
                  <a:ext uri="{FF2B5EF4-FFF2-40B4-BE49-F238E27FC236}">
                    <a16:creationId xmlns:a16="http://schemas.microsoft.com/office/drawing/2014/main" id="{95D89EDD-294F-F740-81A4-11A82E0B9EA5}"/>
                  </a:ext>
                </a:extLst>
              </p:cNvPr>
              <p:cNvSpPr/>
              <p:nvPr/>
            </p:nvSpPr>
            <p:spPr>
              <a:xfrm flipH="1" flipV="1">
                <a:off x="2991173" y="101166"/>
                <a:ext cx="9333150"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grpSp>
      </p:grpSp>
      <p:sp>
        <p:nvSpPr>
          <p:cNvPr id="15" name="Parallelogram 35">
            <a:extLst>
              <a:ext uri="{FF2B5EF4-FFF2-40B4-BE49-F238E27FC236}">
                <a16:creationId xmlns:a16="http://schemas.microsoft.com/office/drawing/2014/main" id="{152FC30C-2DE1-1F48-8C39-2E66D5E0AB8C}"/>
              </a:ext>
            </a:extLst>
          </p:cNvPr>
          <p:cNvSpPr/>
          <p:nvPr userDrawn="1"/>
        </p:nvSpPr>
        <p:spPr>
          <a:xfrm rot="10800000">
            <a:off x="8457002" y="-1203816"/>
            <a:ext cx="3921536" cy="765325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lumMod val="85000"/>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1"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6" name="Content Placeholder 18">
            <a:extLst>
              <a:ext uri="{FF2B5EF4-FFF2-40B4-BE49-F238E27FC236}">
                <a16:creationId xmlns:a16="http://schemas.microsoft.com/office/drawing/2014/main" id="{72E85FA5-8F2B-B04C-9533-1529A36FD474}"/>
              </a:ext>
            </a:extLst>
          </p:cNvPr>
          <p:cNvSpPr>
            <a:spLocks noGrp="1"/>
          </p:cNvSpPr>
          <p:nvPr>
            <p:ph sz="quarter" idx="10"/>
          </p:nvPr>
        </p:nvSpPr>
        <p:spPr>
          <a:xfrm>
            <a:off x="624468" y="1483369"/>
            <a:ext cx="10861288" cy="4380865"/>
          </a:xfrm>
          <a:prstGeom prst="rect">
            <a:avLst/>
          </a:prstGeom>
        </p:spPr>
        <p:txBody>
          <a:bodyPr vert="horz" lIns="68569" tIns="34285" rIns="68569" bIns="34285"/>
          <a:lstStyle>
            <a:lvl1pPr marL="0" indent="0">
              <a:buFontTx/>
              <a:buNone/>
              <a:defRPr sz="2000">
                <a:solidFill>
                  <a:srgbClr val="7F7F7F"/>
                </a:solidFill>
              </a:defRPr>
            </a:lvl1pPr>
            <a:lvl2pPr>
              <a:defRPr sz="2398"/>
            </a:lvl2pPr>
            <a:lvl3pPr>
              <a:defRPr sz="1866"/>
            </a:lvl3pPr>
            <a:lvl4pPr>
              <a:defRPr sz="1866"/>
            </a:lvl4pPr>
            <a:lvl5pPr>
              <a:defRPr sz="1866"/>
            </a:lvl5pPr>
          </a:lstStyle>
          <a:p>
            <a:pPr lvl="0"/>
            <a:r>
              <a:rPr lang="en-US"/>
              <a:t>Click to edit Master text styles</a:t>
            </a:r>
          </a:p>
        </p:txBody>
      </p:sp>
      <p:sp>
        <p:nvSpPr>
          <p:cNvPr id="8" name="Text Placeholder 2">
            <a:extLst>
              <a:ext uri="{FF2B5EF4-FFF2-40B4-BE49-F238E27FC236}">
                <a16:creationId xmlns:a16="http://schemas.microsoft.com/office/drawing/2014/main" id="{94AEC130-932C-AB4A-92DA-3B3A92ECE87F}"/>
              </a:ext>
            </a:extLst>
          </p:cNvPr>
          <p:cNvSpPr>
            <a:spLocks noGrp="1"/>
          </p:cNvSpPr>
          <p:nvPr>
            <p:ph type="body" sz="quarter" idx="12"/>
          </p:nvPr>
        </p:nvSpPr>
        <p:spPr>
          <a:xfrm>
            <a:off x="3486733" y="6434492"/>
            <a:ext cx="7229589" cy="304271"/>
          </a:xfrm>
          <a:prstGeom prst="rect">
            <a:avLst/>
          </a:prstGeom>
        </p:spPr>
        <p:txBody>
          <a:bodyPr vert="horz" anchor="ctr"/>
          <a:lstStyle>
            <a:lvl1pPr marL="0" indent="0">
              <a:buNone/>
              <a:defRPr sz="900" i="1">
                <a:solidFill>
                  <a:srgbClr val="7F7F7F"/>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13" name="Title Placeholder 1">
            <a:extLst>
              <a:ext uri="{FF2B5EF4-FFF2-40B4-BE49-F238E27FC236}">
                <a16:creationId xmlns:a16="http://schemas.microsoft.com/office/drawing/2014/main" id="{4C85D71D-3A49-B249-AB9F-13167DCD8158}"/>
              </a:ext>
            </a:extLst>
          </p:cNvPr>
          <p:cNvSpPr>
            <a:spLocks noGrp="1"/>
          </p:cNvSpPr>
          <p:nvPr>
            <p:ph type="title"/>
          </p:nvPr>
        </p:nvSpPr>
        <p:spPr>
          <a:xfrm>
            <a:off x="635001" y="395111"/>
            <a:ext cx="11536678" cy="762000"/>
          </a:xfrm>
          <a:prstGeom prst="rect">
            <a:avLst/>
          </a:prstGeom>
        </p:spPr>
        <p:txBody>
          <a:bodyPr vert="horz" lIns="91390" tIns="45695" rIns="91390" bIns="45695" rtlCol="0" anchor="ctr">
            <a:normAutofit/>
          </a:bodyPr>
          <a:lstStyle>
            <a:lvl1pPr algn="l">
              <a:defRPr sz="2399" b="0" i="1">
                <a:solidFill>
                  <a:schemeClr val="tx1">
                    <a:lumMod val="50000"/>
                  </a:schemeClr>
                </a:solidFill>
              </a:defRPr>
            </a:lvl1pPr>
          </a:lstStyle>
          <a:p>
            <a:r>
              <a:rPr lang="en-US"/>
              <a:t>Click to edit Master title style</a:t>
            </a:r>
          </a:p>
        </p:txBody>
      </p:sp>
      <p:sp>
        <p:nvSpPr>
          <p:cNvPr id="14" name="Picture Placeholder 2">
            <a:extLst>
              <a:ext uri="{FF2B5EF4-FFF2-40B4-BE49-F238E27FC236}">
                <a16:creationId xmlns:a16="http://schemas.microsoft.com/office/drawing/2014/main" id="{64FB6AC4-5C8C-2040-BD40-CC99E813038A}"/>
              </a:ext>
            </a:extLst>
          </p:cNvPr>
          <p:cNvSpPr>
            <a:spLocks noGrp="1"/>
          </p:cNvSpPr>
          <p:nvPr>
            <p:ph type="pic" sz="quarter" idx="11"/>
          </p:nvPr>
        </p:nvSpPr>
        <p:spPr>
          <a:xfrm>
            <a:off x="10745464" y="190501"/>
            <a:ext cx="1167682" cy="1168400"/>
          </a:xfrm>
          <a:prstGeom prst="rect">
            <a:avLst/>
          </a:prstGeom>
        </p:spPr>
        <p:txBody>
          <a:bodyPr anchor="ctr"/>
          <a:lstStyle>
            <a:lvl1pPr marL="0" indent="0" algn="ctr">
              <a:buNone/>
              <a:defRPr sz="1600">
                <a:solidFill>
                  <a:schemeClr val="tx1"/>
                </a:solidFill>
              </a:defRPr>
            </a:lvl1pPr>
          </a:lstStyle>
          <a:p>
            <a:endParaRPr lang="en-US"/>
          </a:p>
        </p:txBody>
      </p:sp>
      <p:sp>
        <p:nvSpPr>
          <p:cNvPr id="24" name="Slide Number Placeholder 2">
            <a:extLst>
              <a:ext uri="{FF2B5EF4-FFF2-40B4-BE49-F238E27FC236}">
                <a16:creationId xmlns:a16="http://schemas.microsoft.com/office/drawing/2014/main" id="{453F89C1-1296-FC4B-960E-C1A42F9F7BB5}"/>
              </a:ext>
            </a:extLst>
          </p:cNvPr>
          <p:cNvSpPr>
            <a:spLocks noGrp="1"/>
          </p:cNvSpPr>
          <p:nvPr>
            <p:ph type="sldNum" sz="quarter" idx="4"/>
          </p:nvPr>
        </p:nvSpPr>
        <p:spPr>
          <a:xfrm>
            <a:off x="11647502" y="6400590"/>
            <a:ext cx="435085" cy="365125"/>
          </a:xfrm>
          <a:prstGeom prst="rect">
            <a:avLst/>
          </a:prstGeom>
        </p:spPr>
        <p:txBody>
          <a:bodyPr anchor="ctr"/>
          <a:lstStyle>
            <a:lvl1pPr algn="ctr">
              <a:defRPr sz="900">
                <a:solidFill>
                  <a:schemeClr val="bg1">
                    <a:lumMod val="50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209792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4_Title 01 - Ro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B90A64-B292-A94D-BDAD-C41515E8C988}"/>
              </a:ext>
            </a:extLst>
          </p:cNvPr>
          <p:cNvSpPr/>
          <p:nvPr userDrawn="1"/>
        </p:nvSpPr>
        <p:spPr>
          <a:xfrm>
            <a:off x="1" y="2"/>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16" name="Group 15">
            <a:extLst>
              <a:ext uri="{FF2B5EF4-FFF2-40B4-BE49-F238E27FC236}">
                <a16:creationId xmlns:a16="http://schemas.microsoft.com/office/drawing/2014/main" id="{77D67A0B-0173-7C41-B0C0-8F54F49FF5BB}"/>
              </a:ext>
            </a:extLst>
          </p:cNvPr>
          <p:cNvGrpSpPr/>
          <p:nvPr userDrawn="1"/>
        </p:nvGrpSpPr>
        <p:grpSpPr>
          <a:xfrm>
            <a:off x="-4167338" y="1"/>
            <a:ext cx="19879872" cy="7336205"/>
            <a:chOff x="-4166253" y="0"/>
            <a:chExt cx="19874695" cy="7336205"/>
          </a:xfrm>
        </p:grpSpPr>
        <p:sp>
          <p:nvSpPr>
            <p:cNvPr id="17" name="Parallelogram 16">
              <a:extLst>
                <a:ext uri="{FF2B5EF4-FFF2-40B4-BE49-F238E27FC236}">
                  <a16:creationId xmlns:a16="http://schemas.microsoft.com/office/drawing/2014/main" id="{D843BE5A-7B98-4846-94B7-A376EED09AA4}"/>
                </a:ext>
              </a:extLst>
            </p:cNvPr>
            <p:cNvSpPr/>
            <p:nvPr/>
          </p:nvSpPr>
          <p:spPr>
            <a:xfrm>
              <a:off x="3578063" y="4288760"/>
              <a:ext cx="3182209"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Parallelogram 18">
              <a:extLst>
                <a:ext uri="{FF2B5EF4-FFF2-40B4-BE49-F238E27FC236}">
                  <a16:creationId xmlns:a16="http://schemas.microsoft.com/office/drawing/2014/main" id="{10349234-96D3-4649-A683-5F7EB5075180}"/>
                </a:ext>
              </a:extLst>
            </p:cNvPr>
            <p:cNvSpPr/>
            <p:nvPr/>
          </p:nvSpPr>
          <p:spPr>
            <a:xfrm>
              <a:off x="-316680"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1" name="Parallelogram 20">
              <a:extLst>
                <a:ext uri="{FF2B5EF4-FFF2-40B4-BE49-F238E27FC236}">
                  <a16:creationId xmlns:a16="http://schemas.microsoft.com/office/drawing/2014/main" id="{5B2903C9-6E4F-A544-A046-90919644C902}"/>
                </a:ext>
              </a:extLst>
            </p:cNvPr>
            <p:cNvSpPr/>
            <p:nvPr/>
          </p:nvSpPr>
          <p:spPr>
            <a:xfrm>
              <a:off x="1585814" y="899"/>
              <a:ext cx="4975442" cy="2571521"/>
            </a:xfrm>
            <a:prstGeom prst="parallelogram">
              <a:avLst>
                <a:gd name="adj" fmla="val 44732"/>
              </a:avLst>
            </a:prstGeom>
            <a:gradFill>
              <a:gsLst>
                <a:gs pos="0">
                  <a:schemeClr val="tx2"/>
                </a:gs>
                <a:gs pos="99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Parallelogram 21">
              <a:extLst>
                <a:ext uri="{FF2B5EF4-FFF2-40B4-BE49-F238E27FC236}">
                  <a16:creationId xmlns:a16="http://schemas.microsoft.com/office/drawing/2014/main" id="{14513D32-2E8A-6E47-A62D-44D04F7B3A47}"/>
                </a:ext>
              </a:extLst>
            </p:cNvPr>
            <p:cNvSpPr/>
            <p:nvPr/>
          </p:nvSpPr>
          <p:spPr>
            <a:xfrm>
              <a:off x="9566617" y="4288760"/>
              <a:ext cx="4439127"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Parallelogram 22">
              <a:extLst>
                <a:ext uri="{FF2B5EF4-FFF2-40B4-BE49-F238E27FC236}">
                  <a16:creationId xmlns:a16="http://schemas.microsoft.com/office/drawing/2014/main" id="{4EE37B59-F723-8541-9887-584A79DD14FF}"/>
                </a:ext>
              </a:extLst>
            </p:cNvPr>
            <p:cNvSpPr/>
            <p:nvPr/>
          </p:nvSpPr>
          <p:spPr>
            <a:xfrm>
              <a:off x="-4166253" y="4288760"/>
              <a:ext cx="4937971"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4" name="Parallelogram 23">
              <a:extLst>
                <a:ext uri="{FF2B5EF4-FFF2-40B4-BE49-F238E27FC236}">
                  <a16:creationId xmlns:a16="http://schemas.microsoft.com/office/drawing/2014/main" id="{9E2AE8E3-63D9-DA45-808A-779E69EFDEDD}"/>
                </a:ext>
              </a:extLst>
            </p:cNvPr>
            <p:cNvSpPr/>
            <p:nvPr/>
          </p:nvSpPr>
          <p:spPr>
            <a:xfrm rot="10800000">
              <a:off x="-2378537" y="0"/>
              <a:ext cx="5050372" cy="2571521"/>
            </a:xfrm>
            <a:prstGeom prst="parallelogram">
              <a:avLst>
                <a:gd name="adj" fmla="val 44732"/>
              </a:avLst>
            </a:prstGeom>
            <a:gradFill>
              <a:gsLst>
                <a:gs pos="0">
                  <a:schemeClr val="bg2">
                    <a:alpha val="0"/>
                  </a:schemeClr>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5" name="Parallelogram 24">
              <a:extLst>
                <a:ext uri="{FF2B5EF4-FFF2-40B4-BE49-F238E27FC236}">
                  <a16:creationId xmlns:a16="http://schemas.microsoft.com/office/drawing/2014/main" id="{F0FF6B09-530C-B040-A69E-D319FC56D6B0}"/>
                </a:ext>
              </a:extLst>
            </p:cNvPr>
            <p:cNvSpPr/>
            <p:nvPr/>
          </p:nvSpPr>
          <p:spPr>
            <a:xfrm>
              <a:off x="5671874"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6" name="Parallelogram 25">
              <a:extLst>
                <a:ext uri="{FF2B5EF4-FFF2-40B4-BE49-F238E27FC236}">
                  <a16:creationId xmlns:a16="http://schemas.microsoft.com/office/drawing/2014/main" id="{1960E4C5-DF18-0D45-B672-E3C305B199D5}"/>
                </a:ext>
              </a:extLst>
            </p:cNvPr>
            <p:cNvSpPr/>
            <p:nvPr/>
          </p:nvSpPr>
          <p:spPr>
            <a:xfrm>
              <a:off x="7513566" y="899"/>
              <a:ext cx="4975442" cy="2571521"/>
            </a:xfrm>
            <a:prstGeom prst="parallelogram">
              <a:avLst>
                <a:gd name="adj" fmla="val 44732"/>
              </a:avLst>
            </a:prstGeom>
            <a:gradFill>
              <a:gsLst>
                <a:gs pos="0">
                  <a:schemeClr val="tx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27" name="Picture 26">
              <a:extLst>
                <a:ext uri="{FF2B5EF4-FFF2-40B4-BE49-F238E27FC236}">
                  <a16:creationId xmlns:a16="http://schemas.microsoft.com/office/drawing/2014/main" id="{028C76B0-F4AD-1D44-B91D-909DDC7FEA80}"/>
                </a:ext>
              </a:extLst>
            </p:cNvPr>
            <p:cNvPicPr>
              <a:picLocks noChangeAspect="1"/>
            </p:cNvPicPr>
            <p:nvPr/>
          </p:nvPicPr>
          <p:blipFill>
            <a:blip r:embed="rId2">
              <a:alphaModFix amt="0"/>
            </a:blip>
            <a:stretch>
              <a:fillRect/>
            </a:stretch>
          </p:blipFill>
          <p:spPr>
            <a:xfrm>
              <a:off x="-1731984" y="4399589"/>
              <a:ext cx="1800415" cy="352036"/>
            </a:xfrm>
            <a:prstGeom prst="rect">
              <a:avLst/>
            </a:prstGeom>
          </p:spPr>
        </p:pic>
        <p:grpSp>
          <p:nvGrpSpPr>
            <p:cNvPr id="28" name="Group 27">
              <a:extLst>
                <a:ext uri="{FF2B5EF4-FFF2-40B4-BE49-F238E27FC236}">
                  <a16:creationId xmlns:a16="http://schemas.microsoft.com/office/drawing/2014/main" id="{DB072E38-044B-524C-891D-813A43906300}"/>
                </a:ext>
              </a:extLst>
            </p:cNvPr>
            <p:cNvGrpSpPr/>
            <p:nvPr/>
          </p:nvGrpSpPr>
          <p:grpSpPr>
            <a:xfrm>
              <a:off x="5475235" y="893"/>
              <a:ext cx="3124352" cy="2571521"/>
              <a:chOff x="5474824" y="-1"/>
              <a:chExt cx="3125166" cy="2572191"/>
            </a:xfrm>
          </p:grpSpPr>
          <p:sp>
            <p:nvSpPr>
              <p:cNvPr id="34" name="Parallelogram 33">
                <a:extLst>
                  <a:ext uri="{FF2B5EF4-FFF2-40B4-BE49-F238E27FC236}">
                    <a16:creationId xmlns:a16="http://schemas.microsoft.com/office/drawing/2014/main" id="{09C99758-CB2D-F644-9B19-9441E2D6F220}"/>
                  </a:ext>
                </a:extLst>
              </p:cNvPr>
              <p:cNvSpPr/>
              <p:nvPr/>
            </p:nvSpPr>
            <p:spPr>
              <a:xfrm rot="10800000">
                <a:off x="5474824" y="-1"/>
                <a:ext cx="3125166"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5" name="Oval 34">
                <a:extLst>
                  <a:ext uri="{FF2B5EF4-FFF2-40B4-BE49-F238E27FC236}">
                    <a16:creationId xmlns:a16="http://schemas.microsoft.com/office/drawing/2014/main" id="{9A8BC698-0112-5245-A846-B4FA16B877D4}"/>
                  </a:ext>
                </a:extLst>
              </p:cNvPr>
              <p:cNvSpPr/>
              <p:nvPr/>
            </p:nvSpPr>
            <p:spPr>
              <a:xfrm>
                <a:off x="6748042" y="414867"/>
                <a:ext cx="194733" cy="1947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grpSp>
          <p:nvGrpSpPr>
            <p:cNvPr id="29" name="Group 28">
              <a:extLst>
                <a:ext uri="{FF2B5EF4-FFF2-40B4-BE49-F238E27FC236}">
                  <a16:creationId xmlns:a16="http://schemas.microsoft.com/office/drawing/2014/main" id="{F814D015-F89B-7E42-86E5-1E954129DF3C}"/>
                </a:ext>
              </a:extLst>
            </p:cNvPr>
            <p:cNvGrpSpPr/>
            <p:nvPr/>
          </p:nvGrpSpPr>
          <p:grpSpPr>
            <a:xfrm>
              <a:off x="11402989" y="894"/>
              <a:ext cx="4305453" cy="2571521"/>
              <a:chOff x="11405959" y="0"/>
              <a:chExt cx="4306575" cy="2572191"/>
            </a:xfrm>
          </p:grpSpPr>
          <p:sp>
            <p:nvSpPr>
              <p:cNvPr id="32" name="Parallelogram 31">
                <a:extLst>
                  <a:ext uri="{FF2B5EF4-FFF2-40B4-BE49-F238E27FC236}">
                    <a16:creationId xmlns:a16="http://schemas.microsoft.com/office/drawing/2014/main" id="{18319B85-A9B5-DB43-95C7-96738B0863EC}"/>
                  </a:ext>
                </a:extLst>
              </p:cNvPr>
              <p:cNvSpPr/>
              <p:nvPr/>
            </p:nvSpPr>
            <p:spPr>
              <a:xfrm rot="10800000">
                <a:off x="11405959" y="0"/>
                <a:ext cx="4306575"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Oval 32">
                <a:extLst>
                  <a:ext uri="{FF2B5EF4-FFF2-40B4-BE49-F238E27FC236}">
                    <a16:creationId xmlns:a16="http://schemas.microsoft.com/office/drawing/2014/main" id="{BCB2B5CA-09CC-824D-84B9-5FCEA3D6FD0A}"/>
                  </a:ext>
                </a:extLst>
              </p:cNvPr>
              <p:cNvSpPr/>
              <p:nvPr/>
            </p:nvSpPr>
            <p:spPr>
              <a:xfrm>
                <a:off x="12869333" y="220133"/>
                <a:ext cx="194734" cy="194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30" name="Parallelogram 29">
              <a:extLst>
                <a:ext uri="{FF2B5EF4-FFF2-40B4-BE49-F238E27FC236}">
                  <a16:creationId xmlns:a16="http://schemas.microsoft.com/office/drawing/2014/main" id="{90C23C7B-4A63-8C47-84B0-F5AD161A9AF6}"/>
                </a:ext>
              </a:extLst>
            </p:cNvPr>
            <p:cNvSpPr/>
            <p:nvPr/>
          </p:nvSpPr>
          <p:spPr>
            <a:xfrm rot="10800000">
              <a:off x="3383910" y="6864363"/>
              <a:ext cx="6057256" cy="468650"/>
            </a:xfrm>
            <a:prstGeom prst="parallelogram">
              <a:avLst>
                <a:gd name="adj" fmla="val 44732"/>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t>       </a:t>
              </a:r>
            </a:p>
          </p:txBody>
        </p:sp>
        <p:sp>
          <p:nvSpPr>
            <p:cNvPr id="31" name="TextBox 30">
              <a:extLst>
                <a:ext uri="{FF2B5EF4-FFF2-40B4-BE49-F238E27FC236}">
                  <a16:creationId xmlns:a16="http://schemas.microsoft.com/office/drawing/2014/main" id="{849A6DED-53D4-3846-B00E-D29663439F56}"/>
                </a:ext>
              </a:extLst>
            </p:cNvPr>
            <p:cNvSpPr txBox="1"/>
            <p:nvPr/>
          </p:nvSpPr>
          <p:spPr>
            <a:xfrm>
              <a:off x="3639852" y="6874660"/>
              <a:ext cx="4304875" cy="461545"/>
            </a:xfrm>
            <a:prstGeom prst="rect">
              <a:avLst/>
            </a:prstGeom>
            <a:noFill/>
          </p:spPr>
          <p:txBody>
            <a:bodyPr wrap="square" lIns="0" rIns="0" rtlCol="0">
              <a:spAutoFit/>
            </a:bodyPr>
            <a:lstStyle/>
            <a:p>
              <a:r>
                <a:rPr lang="en-US" sz="2399">
                  <a:solidFill>
                    <a:schemeClr val="tx2">
                      <a:alpha val="0"/>
                    </a:schemeClr>
                  </a:solidFill>
                  <a:latin typeface="Helvetica Neue" panose="02000503000000020004" pitchFamily="2" charset="0"/>
                  <a:ea typeface="Helvetica Neue" panose="02000503000000020004" pitchFamily="2" charset="0"/>
                  <a:cs typeface="Helvetica Neue" panose="02000503000000020004" pitchFamily="2" charset="0"/>
                </a:rPr>
                <a:t>GLOBAL TOWN HALL</a:t>
              </a:r>
            </a:p>
          </p:txBody>
        </p:sp>
      </p:grpSp>
      <p:sp>
        <p:nvSpPr>
          <p:cNvPr id="6" name="Rectangle 5"/>
          <p:cNvSpPr>
            <a:spLocks noChangeArrowheads="1"/>
          </p:cNvSpPr>
          <p:nvPr userDrawn="1"/>
        </p:nvSpPr>
        <p:spPr bwMode="auto">
          <a:xfrm>
            <a:off x="11636231" y="0"/>
            <a:ext cx="555770" cy="6858000"/>
          </a:xfrm>
          <a:prstGeom prst="rect">
            <a:avLst/>
          </a:prstGeom>
          <a:noFill/>
          <a:ln w="9525">
            <a:noFill/>
            <a:miter lim="800000"/>
            <a:headEnd/>
            <a:tailEnd/>
          </a:ln>
          <a:effectLst/>
        </p:spPr>
        <p:txBody>
          <a:bodyPr anchor="ctr"/>
          <a:lstStyle/>
          <a:p>
            <a:pPr algn="ctr" defTabSz="609265" fontAlgn="auto">
              <a:spcBef>
                <a:spcPts val="0"/>
              </a:spcBef>
              <a:spcAft>
                <a:spcPts val="0"/>
              </a:spcAft>
              <a:defRPr/>
            </a:pPr>
            <a:endParaRPr lang="en-US" sz="1800">
              <a:solidFill>
                <a:schemeClr val="lt1"/>
              </a:solidFill>
              <a:latin typeface="+mn-lt"/>
              <a:ea typeface="+mn-ea"/>
            </a:endParaRPr>
          </a:p>
        </p:txBody>
      </p:sp>
      <p:grpSp>
        <p:nvGrpSpPr>
          <p:cNvPr id="36" name="Group 35">
            <a:extLst>
              <a:ext uri="{FF2B5EF4-FFF2-40B4-BE49-F238E27FC236}">
                <a16:creationId xmlns:a16="http://schemas.microsoft.com/office/drawing/2014/main" id="{E858E310-D106-6B49-AB1C-87EFF830F051}"/>
              </a:ext>
            </a:extLst>
          </p:cNvPr>
          <p:cNvGrpSpPr/>
          <p:nvPr userDrawn="1"/>
        </p:nvGrpSpPr>
        <p:grpSpPr>
          <a:xfrm>
            <a:off x="-90790" y="5058825"/>
            <a:ext cx="12394125" cy="3091845"/>
            <a:chOff x="-90791" y="5058823"/>
            <a:chExt cx="12394125" cy="3091845"/>
          </a:xfrm>
        </p:grpSpPr>
        <p:grpSp>
          <p:nvGrpSpPr>
            <p:cNvPr id="37" name="Group 36">
              <a:extLst>
                <a:ext uri="{FF2B5EF4-FFF2-40B4-BE49-F238E27FC236}">
                  <a16:creationId xmlns:a16="http://schemas.microsoft.com/office/drawing/2014/main" id="{E15FD2A0-58FA-2A4B-A945-FD82CCCBDC85}"/>
                </a:ext>
              </a:extLst>
            </p:cNvPr>
            <p:cNvGrpSpPr/>
            <p:nvPr userDrawn="1"/>
          </p:nvGrpSpPr>
          <p:grpSpPr>
            <a:xfrm>
              <a:off x="-90791" y="5058823"/>
              <a:ext cx="12394125" cy="3091845"/>
              <a:chOff x="-90791" y="5053985"/>
              <a:chExt cx="12394125" cy="3091845"/>
            </a:xfrm>
          </p:grpSpPr>
          <p:sp>
            <p:nvSpPr>
              <p:cNvPr id="39" name="Freeform 38">
                <a:extLst>
                  <a:ext uri="{FF2B5EF4-FFF2-40B4-BE49-F238E27FC236}">
                    <a16:creationId xmlns:a16="http://schemas.microsoft.com/office/drawing/2014/main" id="{A06AC73E-0CEF-934D-BF24-BC5CD904419C}"/>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40" name="Freeform 39">
                <a:extLst>
                  <a:ext uri="{FF2B5EF4-FFF2-40B4-BE49-F238E27FC236}">
                    <a16:creationId xmlns:a16="http://schemas.microsoft.com/office/drawing/2014/main" id="{D3E4975A-F90E-FB4D-880B-7B304834B10B}"/>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1" name="Freeform 40">
                <a:extLst>
                  <a:ext uri="{FF2B5EF4-FFF2-40B4-BE49-F238E27FC236}">
                    <a16:creationId xmlns:a16="http://schemas.microsoft.com/office/drawing/2014/main" id="{6D66B2C5-AD2F-674F-8EDD-6DEFC14861C5}"/>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2" name="Freeform 41">
                <a:extLst>
                  <a:ext uri="{FF2B5EF4-FFF2-40B4-BE49-F238E27FC236}">
                    <a16:creationId xmlns:a16="http://schemas.microsoft.com/office/drawing/2014/main" id="{28D2D05C-57CD-EB4C-B864-BFEAF60A5EE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3" name="Freeform 42">
                <a:extLst>
                  <a:ext uri="{FF2B5EF4-FFF2-40B4-BE49-F238E27FC236}">
                    <a16:creationId xmlns:a16="http://schemas.microsoft.com/office/drawing/2014/main" id="{32833645-35DC-8C44-A6A6-CBA73B800E9F}"/>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4" name="Freeform 43">
                <a:extLst>
                  <a:ext uri="{FF2B5EF4-FFF2-40B4-BE49-F238E27FC236}">
                    <a16:creationId xmlns:a16="http://schemas.microsoft.com/office/drawing/2014/main" id="{3F926AB9-B4D7-DD44-A0C9-BBE4F990C37D}"/>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45" name="Freeform 44">
                <a:extLst>
                  <a:ext uri="{FF2B5EF4-FFF2-40B4-BE49-F238E27FC236}">
                    <a16:creationId xmlns:a16="http://schemas.microsoft.com/office/drawing/2014/main" id="{5598D45C-3859-2B42-BD99-A87D003EEE0E}"/>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46" name="Freeform 45">
                <a:extLst>
                  <a:ext uri="{FF2B5EF4-FFF2-40B4-BE49-F238E27FC236}">
                    <a16:creationId xmlns:a16="http://schemas.microsoft.com/office/drawing/2014/main" id="{B525C275-740C-3D4C-A4C1-21A29AF378E6}"/>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38" name="Picture 37">
              <a:extLst>
                <a:ext uri="{FF2B5EF4-FFF2-40B4-BE49-F238E27FC236}">
                  <a16:creationId xmlns:a16="http://schemas.microsoft.com/office/drawing/2014/main" id="{3E6EF3E7-FC45-B849-8FEE-3ED4FA82F8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47" name="Text Placeholder 2">
            <a:extLst>
              <a:ext uri="{FF2B5EF4-FFF2-40B4-BE49-F238E27FC236}">
                <a16:creationId xmlns:a16="http://schemas.microsoft.com/office/drawing/2014/main" id="{E6C96487-BE10-694D-A56E-7D494C38594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800" i="1">
                <a:solidFill>
                  <a:schemeClr val="bg1">
                    <a:lumMod val="75000"/>
                  </a:schemeClr>
                </a:solidFill>
              </a:defRPr>
            </a:lvl1pPr>
          </a:lstStyle>
          <a:p>
            <a:pPr lvl="0"/>
            <a:r>
              <a:rPr lang="en-US"/>
              <a:t>Edit Master text styles</a:t>
            </a:r>
          </a:p>
        </p:txBody>
      </p:sp>
      <p:sp>
        <p:nvSpPr>
          <p:cNvPr id="48" name="Slide Number Placeholder 2">
            <a:extLst>
              <a:ext uri="{FF2B5EF4-FFF2-40B4-BE49-F238E27FC236}">
                <a16:creationId xmlns:a16="http://schemas.microsoft.com/office/drawing/2014/main" id="{B3DC820E-3991-5F42-B288-F2B1B5099AE5}"/>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49" name="Title Placeholder 1">
            <a:extLst>
              <a:ext uri="{FF2B5EF4-FFF2-40B4-BE49-F238E27FC236}">
                <a16:creationId xmlns:a16="http://schemas.microsoft.com/office/drawing/2014/main" id="{B57AA595-19CD-C440-82F3-368527DC673B}"/>
              </a:ext>
            </a:extLst>
          </p:cNvPr>
          <p:cNvSpPr>
            <a:spLocks noGrp="1"/>
          </p:cNvSpPr>
          <p:nvPr>
            <p:ph type="title"/>
          </p:nvPr>
        </p:nvSpPr>
        <p:spPr>
          <a:xfrm>
            <a:off x="636495" y="202232"/>
            <a:ext cx="4875943" cy="955707"/>
          </a:xfrm>
          <a:prstGeom prst="rect">
            <a:avLst/>
          </a:prstGeom>
        </p:spPr>
        <p:txBody>
          <a:bodyPr vert="horz" lIns="121842" tIns="60921" rIns="121842" bIns="60921" rtlCol="0" anchor="ctr" anchorCtr="0">
            <a:normAutofit/>
          </a:bodyPr>
          <a:lstStyle>
            <a:lvl1pPr algn="l">
              <a:lnSpc>
                <a:spcPct val="90000"/>
              </a:lnSpc>
              <a:defRPr sz="2400" b="0" i="1" spc="0" baseline="0">
                <a:solidFill>
                  <a:schemeClr val="bg1"/>
                </a:solidFill>
              </a:defRPr>
            </a:lvl1pPr>
          </a:lstStyle>
          <a:p>
            <a:endParaRPr lang="en-US"/>
          </a:p>
        </p:txBody>
      </p:sp>
    </p:spTree>
    <p:extLst>
      <p:ext uri="{BB962C8B-B14F-4D97-AF65-F5344CB8AC3E}">
        <p14:creationId xmlns:p14="http://schemas.microsoft.com/office/powerpoint/2010/main" val="618065991"/>
      </p:ext>
    </p:extLst>
  </p:cSld>
  <p:clrMapOvr>
    <a:masterClrMapping/>
  </p:clrMapOvr>
  <p:transition/>
  <p:extLst>
    <p:ext uri="{DCECCB84-F9BA-43D5-87BE-67443E8EF086}">
      <p15:sldGuideLst xmlns:p15="http://schemas.microsoft.com/office/powerpoint/2012/main">
        <p15:guide id="1" orient="horz" pos="41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0" y="25930"/>
            <a:ext cx="12192000" cy="6858000"/>
          </a:xfrm>
          <a:prstGeom prst="rect">
            <a:avLst/>
          </a:prstGeom>
        </p:spPr>
        <p:txBody>
          <a:bodyPr anchor="ctr"/>
          <a:lstStyle>
            <a:lvl1pPr marL="0" indent="0" algn="ctr">
              <a:buNone/>
              <a:defRPr/>
            </a:lvl1pPr>
          </a:lstStyle>
          <a:p>
            <a:endParaRPr lang="en-US"/>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483476" y="2181886"/>
            <a:ext cx="4812789" cy="872994"/>
          </a:xfrm>
          <a:prstGeom prst="rect">
            <a:avLst/>
          </a:prstGeom>
        </p:spPr>
        <p:txBody>
          <a:bodyPr vert="horz" lIns="91390" tIns="45695" rIns="91390" bIns="45695" rtlCol="0" anchor="b" anchorCtr="0">
            <a:noAutofit/>
          </a:bodyPr>
          <a:lstStyle>
            <a:lvl1pPr algn="l">
              <a:lnSpc>
                <a:spcPct val="90000"/>
              </a:lnSpc>
              <a:defRPr sz="2800" b="1" i="0">
                <a:solidFill>
                  <a:schemeClr val="tx2"/>
                </a:solidFill>
                <a:latin typeface="+mn-lt"/>
                <a:cs typeface="Arial" panose="020B0604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483476" y="3054880"/>
            <a:ext cx="4813418" cy="298450"/>
          </a:xfrm>
          <a:prstGeom prst="rect">
            <a:avLst/>
          </a:prstGeom>
        </p:spPr>
        <p:txBody>
          <a:bodyPr/>
          <a:lstStyle>
            <a:lvl1pPr marL="0" indent="0">
              <a:buNone/>
              <a:defRPr sz="1400" spc="300">
                <a:solidFill>
                  <a:schemeClr val="bg1">
                    <a:lumMod val="65000"/>
                  </a:schemeClr>
                </a:solidFill>
              </a:defRPr>
            </a:lvl1pPr>
          </a:lstStyle>
          <a:p>
            <a:pPr lvl="0"/>
            <a:r>
              <a:rPr lang="en-US"/>
              <a:t>EDIT MASTER TEXT STYLES</a:t>
            </a:r>
          </a:p>
        </p:txBody>
      </p:sp>
      <p:sp>
        <p:nvSpPr>
          <p:cNvPr id="5" name="Slide Number Placeholder 2">
            <a:extLst>
              <a:ext uri="{FF2B5EF4-FFF2-40B4-BE49-F238E27FC236}">
                <a16:creationId xmlns:a16="http://schemas.microsoft.com/office/drawing/2014/main" id="{49ED4169-4AC5-944A-BE14-152DB0EA0B6B}"/>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3226495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lvl1pPr>
          </a:lstStyle>
          <a:p>
            <a:endParaRPr lang="en-US"/>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483476" y="2181886"/>
            <a:ext cx="4812789" cy="872994"/>
          </a:xfrm>
          <a:prstGeom prst="rect">
            <a:avLst/>
          </a:prstGeom>
        </p:spPr>
        <p:txBody>
          <a:bodyPr vert="horz" lIns="91390" tIns="45695" rIns="91390" bIns="45695" rtlCol="0" anchor="b" anchorCtr="0">
            <a:noAutofit/>
          </a:bodyPr>
          <a:lstStyle>
            <a:lvl1pPr algn="l">
              <a:lnSpc>
                <a:spcPct val="90000"/>
              </a:lnSpc>
              <a:defRPr sz="2800" b="1" i="0">
                <a:solidFill>
                  <a:schemeClr val="tx2"/>
                </a:solidFill>
                <a:latin typeface="+mn-lt"/>
                <a:cs typeface="Arial" panose="020B0604020202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483476" y="3054880"/>
            <a:ext cx="4813418" cy="2926820"/>
          </a:xfrm>
          <a:prstGeom prst="rect">
            <a:avLst/>
          </a:prstGeom>
        </p:spPr>
        <p:txBody>
          <a:bodyPr/>
          <a:lstStyle>
            <a:lvl1pPr marL="0" indent="0">
              <a:buNone/>
              <a:defRPr sz="1400" spc="0">
                <a:solidFill>
                  <a:schemeClr val="bg1">
                    <a:lumMod val="65000"/>
                  </a:schemeClr>
                </a:solidFill>
              </a:defRPr>
            </a:lvl1pPr>
          </a:lstStyle>
          <a:p>
            <a:pPr lvl="0"/>
            <a:r>
              <a:rPr lang="en-US"/>
              <a:t>Edit Master Text Styles</a:t>
            </a:r>
          </a:p>
        </p:txBody>
      </p:sp>
      <p:sp>
        <p:nvSpPr>
          <p:cNvPr id="6" name="Slide Number Placeholder 2">
            <a:extLst>
              <a:ext uri="{FF2B5EF4-FFF2-40B4-BE49-F238E27FC236}">
                <a16:creationId xmlns:a16="http://schemas.microsoft.com/office/drawing/2014/main" id="{DFDC21CF-29BA-8041-9E3A-2316F46CD18D}"/>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1095112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r Left Image with Body Copy">
    <p:spTree>
      <p:nvGrpSpPr>
        <p:cNvPr id="1" name=""/>
        <p:cNvGrpSpPr/>
        <p:nvPr/>
      </p:nvGrpSpPr>
      <p:grpSpPr>
        <a:xfrm>
          <a:off x="0" y="0"/>
          <a:ext cx="0" cy="0"/>
          <a:chOff x="0" y="0"/>
          <a:chExt cx="0" cy="0"/>
        </a:xfrm>
      </p:grpSpPr>
      <p:sp>
        <p:nvSpPr>
          <p:cNvPr id="22" name="Title Placeholder 1"/>
          <p:cNvSpPr>
            <a:spLocks noGrp="1"/>
          </p:cNvSpPr>
          <p:nvPr userDrawn="1">
            <p:ph type="title"/>
          </p:nvPr>
        </p:nvSpPr>
        <p:spPr>
          <a:xfrm>
            <a:off x="366351" y="202230"/>
            <a:ext cx="11342174" cy="955707"/>
          </a:xfrm>
          <a:prstGeom prst="rect">
            <a:avLst/>
          </a:prstGeom>
        </p:spPr>
        <p:txBody>
          <a:bodyPr vert="horz" lIns="121842" tIns="60921" rIns="121842" bIns="60921" rtlCol="0" anchor="ctr" anchorCtr="0">
            <a:normAutofit/>
          </a:bodyPr>
          <a:lstStyle>
            <a:lvl1pPr algn="r">
              <a:lnSpc>
                <a:spcPct val="90000"/>
              </a:lnSpc>
              <a:defRPr sz="2800" b="0" i="1" spc="0" baseline="0">
                <a:solidFill>
                  <a:schemeClr val="tx1"/>
                </a:solidFill>
              </a:defRPr>
            </a:lvl1pPr>
          </a:lstStyle>
          <a:p>
            <a:endParaRPr lang="en-US"/>
          </a:p>
        </p:txBody>
      </p:sp>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5F269F73-0389-344D-B945-9156DB096D50}"/>
              </a:ext>
            </a:extLst>
          </p:cNvPr>
          <p:cNvSpPr>
            <a:spLocks noGrp="1"/>
          </p:cNvSpPr>
          <p:nvPr>
            <p:ph type="sldNum" sz="quarter" idx="4"/>
          </p:nvPr>
        </p:nvSpPr>
        <p:spPr>
          <a:xfrm>
            <a:off x="11825207"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5" name="Content Placeholder 2">
            <a:extLst>
              <a:ext uri="{FF2B5EF4-FFF2-40B4-BE49-F238E27FC236}">
                <a16:creationId xmlns:a16="http://schemas.microsoft.com/office/drawing/2014/main" id="{A30C4456-D66E-DE49-9F20-B60E161930A0}"/>
              </a:ext>
            </a:extLst>
          </p:cNvPr>
          <p:cNvSpPr>
            <a:spLocks noGrp="1"/>
          </p:cNvSpPr>
          <p:nvPr>
            <p:ph sz="quarter" idx="13" hasCustomPrompt="1"/>
          </p:nvPr>
        </p:nvSpPr>
        <p:spPr>
          <a:xfrm>
            <a:off x="6672105" y="1608138"/>
            <a:ext cx="2401557" cy="3265487"/>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FE3321EF-D003-9A4D-A720-B96A571802A7}"/>
              </a:ext>
            </a:extLst>
          </p:cNvPr>
          <p:cNvSpPr>
            <a:spLocks noGrp="1"/>
          </p:cNvSpPr>
          <p:nvPr>
            <p:ph sz="quarter" idx="14" hasCustomPrompt="1"/>
          </p:nvPr>
        </p:nvSpPr>
        <p:spPr>
          <a:xfrm>
            <a:off x="9278780" y="1608138"/>
            <a:ext cx="2401557" cy="3265487"/>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Tree>
    <p:extLst>
      <p:ext uri="{BB962C8B-B14F-4D97-AF65-F5344CB8AC3E}">
        <p14:creationId xmlns:p14="http://schemas.microsoft.com/office/powerpoint/2010/main" val="461084625"/>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r Left Image with Body Copy">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515620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1C1FC469-B509-6B43-BF46-E7AA1B6AB495}"/>
              </a:ext>
            </a:extLst>
          </p:cNvPr>
          <p:cNvSpPr>
            <a:spLocks noGrp="1"/>
          </p:cNvSpPr>
          <p:nvPr>
            <p:ph type="sldNum" sz="quarter" idx="4"/>
          </p:nvPr>
        </p:nvSpPr>
        <p:spPr>
          <a:xfrm>
            <a:off x="11825207"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22" name="Title Placeholder 1"/>
          <p:cNvSpPr>
            <a:spLocks noGrp="1"/>
          </p:cNvSpPr>
          <p:nvPr userDrawn="1">
            <p:ph type="title"/>
          </p:nvPr>
        </p:nvSpPr>
        <p:spPr>
          <a:xfrm>
            <a:off x="483476" y="202230"/>
            <a:ext cx="11343763" cy="955707"/>
          </a:xfrm>
          <a:prstGeom prst="rect">
            <a:avLst/>
          </a:prstGeom>
        </p:spPr>
        <p:txBody>
          <a:bodyPr vert="horz" lIns="121842" tIns="60921" rIns="121842" bIns="60921" rtlCol="0" anchor="ctr" anchorCtr="0">
            <a:normAutofit/>
          </a:bodyPr>
          <a:lstStyle>
            <a:lvl1pPr algn="l">
              <a:lnSpc>
                <a:spcPct val="90000"/>
              </a:lnSpc>
              <a:defRPr sz="2800" b="0" i="1" spc="0" baseline="0">
                <a:solidFill>
                  <a:schemeClr val="tx1"/>
                </a:solidFill>
              </a:defRPr>
            </a:lvl1pPr>
          </a:lstStyle>
          <a:p>
            <a:endParaRPr lang="en-US"/>
          </a:p>
        </p:txBody>
      </p:sp>
      <p:sp>
        <p:nvSpPr>
          <p:cNvPr id="5" name="Content Placeholder 2">
            <a:extLst>
              <a:ext uri="{FF2B5EF4-FFF2-40B4-BE49-F238E27FC236}">
                <a16:creationId xmlns:a16="http://schemas.microsoft.com/office/drawing/2014/main" id="{4FA117EC-A50E-8C40-B5EB-2C5F066098BC}"/>
              </a:ext>
            </a:extLst>
          </p:cNvPr>
          <p:cNvSpPr>
            <a:spLocks noGrp="1"/>
          </p:cNvSpPr>
          <p:nvPr>
            <p:ph sz="quarter" idx="13" hasCustomPrompt="1"/>
          </p:nvPr>
        </p:nvSpPr>
        <p:spPr>
          <a:xfrm>
            <a:off x="482320" y="1583704"/>
            <a:ext cx="2401557" cy="3289922"/>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71148395-2C04-6B42-9F9B-CC33DC073DDD}"/>
              </a:ext>
            </a:extLst>
          </p:cNvPr>
          <p:cNvSpPr>
            <a:spLocks noGrp="1"/>
          </p:cNvSpPr>
          <p:nvPr>
            <p:ph sz="quarter" idx="14" hasCustomPrompt="1"/>
          </p:nvPr>
        </p:nvSpPr>
        <p:spPr>
          <a:xfrm>
            <a:off x="3088995" y="1608138"/>
            <a:ext cx="2401557" cy="3265487"/>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Tree>
    <p:extLst>
      <p:ext uri="{BB962C8B-B14F-4D97-AF65-F5344CB8AC3E}">
        <p14:creationId xmlns:p14="http://schemas.microsoft.com/office/powerpoint/2010/main" val="3459175699"/>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8_Title 01 -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20" name="Freeform 19">
              <a:extLst>
                <a:ext uri="{FF2B5EF4-FFF2-40B4-BE49-F238E27FC236}">
                  <a16:creationId xmlns:a16="http://schemas.microsoft.com/office/drawing/2014/main" id="{90F1736C-027E-0F48-AA28-2BF2B2243FE1}"/>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pic>
          <p:nvPicPr>
            <p:cNvPr id="23" name="Picture 22" descr="CoxAutomotive_Inline_2C_LtBg.png">
              <a:extLst>
                <a:ext uri="{FF2B5EF4-FFF2-40B4-BE49-F238E27FC236}">
                  <a16:creationId xmlns:a16="http://schemas.microsoft.com/office/drawing/2014/main" id="{A20256DA-F034-3C40-B32F-C5447D5BB6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grpSp>
      <p:sp>
        <p:nvSpPr>
          <p:cNvPr id="10" name="Title Placeholder 1">
            <a:extLst>
              <a:ext uri="{FF2B5EF4-FFF2-40B4-BE49-F238E27FC236}">
                <a16:creationId xmlns:a16="http://schemas.microsoft.com/office/drawing/2014/main" id="{FFA7EEEC-D6E3-4540-A988-5D810E56CD42}"/>
              </a:ext>
            </a:extLst>
          </p:cNvPr>
          <p:cNvSpPr>
            <a:spLocks noGrp="1"/>
          </p:cNvSpPr>
          <p:nvPr>
            <p:ph type="title"/>
          </p:nvPr>
        </p:nvSpPr>
        <p:spPr>
          <a:xfrm>
            <a:off x="483476" y="212231"/>
            <a:ext cx="11505324" cy="955707"/>
          </a:xfrm>
          <a:prstGeom prst="rect">
            <a:avLst/>
          </a:prstGeom>
        </p:spPr>
        <p:txBody>
          <a:bodyPr vert="horz" lIns="121842" tIns="60921" rIns="121842" bIns="60921" rtlCol="0" anchor="ctr" anchorCtr="0">
            <a:noAutofit/>
          </a:bodyPr>
          <a:lstStyle>
            <a:lvl1pPr algn="l">
              <a:lnSpc>
                <a:spcPct val="90000"/>
              </a:lnSpc>
              <a:defRPr sz="2800" b="0" i="1">
                <a:solidFill>
                  <a:srgbClr val="414141"/>
                </a:solidFill>
              </a:defRPr>
            </a:lvl1pPr>
          </a:lstStyle>
          <a:p>
            <a:endParaRPr lang="en-US"/>
          </a:p>
        </p:txBody>
      </p:sp>
      <p:sp>
        <p:nvSpPr>
          <p:cNvPr id="38" name="Freeform 37">
            <a:extLst>
              <a:ext uri="{FF2B5EF4-FFF2-40B4-BE49-F238E27FC236}">
                <a16:creationId xmlns:a16="http://schemas.microsoft.com/office/drawing/2014/main" id="{0EA09168-11C6-7B40-BB6C-2C69A8FA7A5B}"/>
              </a:ext>
            </a:extLst>
          </p:cNvPr>
          <p:cNvSpPr/>
          <p:nvPr userDrawn="1"/>
        </p:nvSpPr>
        <p:spPr>
          <a:xfrm>
            <a:off x="9939272" y="1143292"/>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9">
              <a:solidFill>
                <a:srgbClr val="FFFFFF"/>
              </a:solidFill>
              <a:latin typeface="Arial"/>
            </a:endParaRPr>
          </a:p>
        </p:txBody>
      </p:sp>
      <p:sp>
        <p:nvSpPr>
          <p:cNvPr id="37" name="Freeform 36">
            <a:extLst>
              <a:ext uri="{FF2B5EF4-FFF2-40B4-BE49-F238E27FC236}">
                <a16:creationId xmlns:a16="http://schemas.microsoft.com/office/drawing/2014/main" id="{8F2C3D51-DF80-0743-8F8B-CD708A3A7ED9}"/>
              </a:ext>
            </a:extLst>
          </p:cNvPr>
          <p:cNvSpPr/>
          <p:nvPr userDrawn="1"/>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9">
                <a:solidFill>
                  <a:srgbClr val="FFFFFF"/>
                </a:solidFill>
                <a:latin typeface="Arial"/>
              </a:rPr>
              <a:t> </a:t>
            </a: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2"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3702295709"/>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or Left Image with Body Copy">
    <p:spTree>
      <p:nvGrpSpPr>
        <p:cNvPr id="1" name=""/>
        <p:cNvGrpSpPr/>
        <p:nvPr/>
      </p:nvGrpSpPr>
      <p:grpSpPr>
        <a:xfrm>
          <a:off x="0" y="0"/>
          <a:ext cx="0" cy="0"/>
          <a:chOff x="0" y="0"/>
          <a:chExt cx="0" cy="0"/>
        </a:xfrm>
      </p:grpSpPr>
      <p:sp>
        <p:nvSpPr>
          <p:cNvPr id="22" name="Title Placeholder 1"/>
          <p:cNvSpPr>
            <a:spLocks noGrp="1"/>
          </p:cNvSpPr>
          <p:nvPr userDrawn="1">
            <p:ph type="title"/>
          </p:nvPr>
        </p:nvSpPr>
        <p:spPr>
          <a:xfrm>
            <a:off x="366351" y="202232"/>
            <a:ext cx="11342174" cy="955707"/>
          </a:xfrm>
          <a:prstGeom prst="rect">
            <a:avLst/>
          </a:prstGeom>
        </p:spPr>
        <p:txBody>
          <a:bodyPr vert="horz" lIns="121842" tIns="60921" rIns="121842" bIns="60921" rtlCol="0" anchor="ctr" anchorCtr="0">
            <a:normAutofit/>
          </a:bodyPr>
          <a:lstStyle>
            <a:lvl1pPr algn="r">
              <a:lnSpc>
                <a:spcPct val="90000"/>
              </a:lnSpc>
              <a:defRPr sz="2799" b="0" i="1" spc="0" baseline="0">
                <a:solidFill>
                  <a:schemeClr val="tx1"/>
                </a:solidFill>
              </a:defRPr>
            </a:lvl1pPr>
          </a:lstStyle>
          <a:p>
            <a:endParaRPr lang="en-US"/>
          </a:p>
        </p:txBody>
      </p:sp>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0" y="0"/>
            <a:ext cx="121920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5F269F73-0389-344D-B945-9156DB096D50}"/>
              </a:ext>
            </a:extLst>
          </p:cNvPr>
          <p:cNvSpPr>
            <a:spLocks noGrp="1"/>
          </p:cNvSpPr>
          <p:nvPr>
            <p:ph type="sldNum" sz="quarter" idx="4"/>
          </p:nvPr>
        </p:nvSpPr>
        <p:spPr>
          <a:xfrm>
            <a:off x="11825208"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328264871"/>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5B3DE7-76C3-534A-90AC-9B8C37B93393}"/>
              </a:ext>
            </a:extLst>
          </p:cNvPr>
          <p:cNvGrpSpPr/>
          <p:nvPr userDrawn="1"/>
        </p:nvGrpSpPr>
        <p:grpSpPr>
          <a:xfrm>
            <a:off x="-90791" y="6398188"/>
            <a:ext cx="12415114" cy="392333"/>
            <a:chOff x="-90791" y="6398188"/>
            <a:chExt cx="12415114" cy="392333"/>
          </a:xfrm>
        </p:grpSpPr>
        <p:sp>
          <p:nvSpPr>
            <p:cNvPr id="35" name="Freeform 34">
              <a:extLst>
                <a:ext uri="{FF2B5EF4-FFF2-40B4-BE49-F238E27FC236}">
                  <a16:creationId xmlns:a16="http://schemas.microsoft.com/office/drawing/2014/main" id="{F074239D-4A72-764E-81C0-527598374333}"/>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grpSp>
          <p:nvGrpSpPr>
            <p:cNvPr id="26" name="Group 25">
              <a:extLst>
                <a:ext uri="{FF2B5EF4-FFF2-40B4-BE49-F238E27FC236}">
                  <a16:creationId xmlns:a16="http://schemas.microsoft.com/office/drawing/2014/main" id="{F1890758-5F64-7C49-979A-25BAE3533DC5}"/>
                </a:ext>
              </a:extLst>
            </p:cNvPr>
            <p:cNvGrpSpPr/>
            <p:nvPr userDrawn="1"/>
          </p:nvGrpSpPr>
          <p:grpSpPr>
            <a:xfrm>
              <a:off x="-90791" y="6398188"/>
              <a:ext cx="12415114" cy="392333"/>
              <a:chOff x="-90791" y="49245"/>
              <a:chExt cx="12415114" cy="392333"/>
            </a:xfrm>
          </p:grpSpPr>
          <p:grpSp>
            <p:nvGrpSpPr>
              <p:cNvPr id="27" name="Group 26">
                <a:extLst>
                  <a:ext uri="{FF2B5EF4-FFF2-40B4-BE49-F238E27FC236}">
                    <a16:creationId xmlns:a16="http://schemas.microsoft.com/office/drawing/2014/main" id="{534D1040-5AD9-844B-840C-992A9781F8B1}"/>
                  </a:ext>
                </a:extLst>
              </p:cNvPr>
              <p:cNvGrpSpPr/>
              <p:nvPr/>
            </p:nvGrpSpPr>
            <p:grpSpPr>
              <a:xfrm>
                <a:off x="-90791" y="101167"/>
                <a:ext cx="12415114" cy="299595"/>
                <a:chOff x="-90791" y="101167"/>
                <a:chExt cx="12415114" cy="299595"/>
              </a:xfrm>
            </p:grpSpPr>
            <p:sp>
              <p:nvSpPr>
                <p:cNvPr id="29" name="Freeform 28">
                  <a:extLst>
                    <a:ext uri="{FF2B5EF4-FFF2-40B4-BE49-F238E27FC236}">
                      <a16:creationId xmlns:a16="http://schemas.microsoft.com/office/drawing/2014/main" id="{6D056401-9B8D-834C-B4F5-6A6DE2FDF8CA}"/>
                    </a:ext>
                  </a:extLst>
                </p:cNvPr>
                <p:cNvSpPr/>
                <p:nvPr/>
              </p:nvSpPr>
              <p:spPr>
                <a:xfrm flipH="1" flipV="1">
                  <a:off x="2848241"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0" name="Freeform 29">
                  <a:extLst>
                    <a:ext uri="{FF2B5EF4-FFF2-40B4-BE49-F238E27FC236}">
                      <a16:creationId xmlns:a16="http://schemas.microsoft.com/office/drawing/2014/main" id="{D662B5FF-B60B-6C48-8099-60B06A3BAB31}"/>
                    </a:ext>
                  </a:extLst>
                </p:cNvPr>
                <p:cNvSpPr/>
                <p:nvPr/>
              </p:nvSpPr>
              <p:spPr>
                <a:xfrm flipH="1" flipV="1">
                  <a:off x="2970623"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1" name="Freeform 30">
                  <a:extLst>
                    <a:ext uri="{FF2B5EF4-FFF2-40B4-BE49-F238E27FC236}">
                      <a16:creationId xmlns:a16="http://schemas.microsoft.com/office/drawing/2014/main" id="{1CE7DA4F-9105-7644-9F51-66E834D2AE8E}"/>
                    </a:ext>
                  </a:extLst>
                </p:cNvPr>
                <p:cNvSpPr/>
                <p:nvPr/>
              </p:nvSpPr>
              <p:spPr>
                <a:xfrm flipH="1" flipV="1">
                  <a:off x="243968"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2" name="Freeform 31">
                  <a:extLst>
                    <a:ext uri="{FF2B5EF4-FFF2-40B4-BE49-F238E27FC236}">
                      <a16:creationId xmlns:a16="http://schemas.microsoft.com/office/drawing/2014/main" id="{71F3EE3B-EF86-F84B-BAF4-03BE56E0F07A}"/>
                    </a:ext>
                  </a:extLst>
                </p:cNvPr>
                <p:cNvSpPr/>
                <p:nvPr/>
              </p:nvSpPr>
              <p:spPr>
                <a:xfrm flipH="1" flipV="1">
                  <a:off x="366350"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3" name="Freeform 32">
                  <a:extLst>
                    <a:ext uri="{FF2B5EF4-FFF2-40B4-BE49-F238E27FC236}">
                      <a16:creationId xmlns:a16="http://schemas.microsoft.com/office/drawing/2014/main" id="{424439A2-636F-904F-90FC-95D6DECA8096}"/>
                    </a:ext>
                  </a:extLst>
                </p:cNvPr>
                <p:cNvSpPr/>
                <p:nvPr/>
              </p:nvSpPr>
              <p:spPr>
                <a:xfrm rot="10800000" flipH="1" flipV="1">
                  <a:off x="-90791" y="101168"/>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4" name="Freeform 33">
                  <a:extLst>
                    <a:ext uri="{FF2B5EF4-FFF2-40B4-BE49-F238E27FC236}">
                      <a16:creationId xmlns:a16="http://schemas.microsoft.com/office/drawing/2014/main" id="{A3DF519F-E0EC-244B-A9AD-221EAB02E7CF}"/>
                    </a:ext>
                  </a:extLst>
                </p:cNvPr>
                <p:cNvSpPr/>
                <p:nvPr/>
              </p:nvSpPr>
              <p:spPr>
                <a:xfrm flipH="1" flipV="1">
                  <a:off x="3096179" y="101167"/>
                  <a:ext cx="9228144"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grpSp>
          <p:pic>
            <p:nvPicPr>
              <p:cNvPr id="28" name="Picture 27" descr="CoxAutomotive_Inline_2C_LtBg.png">
                <a:extLst>
                  <a:ext uri="{FF2B5EF4-FFF2-40B4-BE49-F238E27FC236}">
                    <a16:creationId xmlns:a16="http://schemas.microsoft.com/office/drawing/2014/main" id="{7DAD0943-08CE-5E40-A823-A4FE2734E2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49245"/>
                <a:ext cx="2104715" cy="392333"/>
              </a:xfrm>
              <a:prstGeom prst="rect">
                <a:avLst/>
              </a:prstGeom>
            </p:spPr>
          </p:pic>
        </p:grpSp>
      </p:grpSp>
      <p:sp>
        <p:nvSpPr>
          <p:cNvPr id="15" name="Parallelogram 35">
            <a:extLst>
              <a:ext uri="{FF2B5EF4-FFF2-40B4-BE49-F238E27FC236}">
                <a16:creationId xmlns:a16="http://schemas.microsoft.com/office/drawing/2014/main" id="{152FC30C-2DE1-1F48-8C39-2E66D5E0AB8C}"/>
              </a:ext>
            </a:extLst>
          </p:cNvPr>
          <p:cNvSpPr/>
          <p:nvPr userDrawn="1"/>
        </p:nvSpPr>
        <p:spPr>
          <a:xfrm rot="10800000">
            <a:off x="8457002" y="-1203816"/>
            <a:ext cx="3921536" cy="765325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lumMod val="85000"/>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1"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94AEC130-932C-AB4A-92DA-3B3A92ECE87F}"/>
              </a:ext>
            </a:extLst>
          </p:cNvPr>
          <p:cNvSpPr>
            <a:spLocks noGrp="1"/>
          </p:cNvSpPr>
          <p:nvPr userDrawn="1">
            <p:ph type="body" sz="quarter" idx="12"/>
          </p:nvPr>
        </p:nvSpPr>
        <p:spPr>
          <a:xfrm>
            <a:off x="3486733" y="6434492"/>
            <a:ext cx="7229589" cy="304271"/>
          </a:xfrm>
          <a:prstGeom prst="rect">
            <a:avLst/>
          </a:prstGeom>
        </p:spPr>
        <p:txBody>
          <a:bodyPr vert="horz" anchor="ctr"/>
          <a:lstStyle>
            <a:lvl1pPr marL="0" indent="0">
              <a:buNone/>
              <a:defRPr sz="900" i="1">
                <a:solidFill>
                  <a:srgbClr val="7F7F7F"/>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14" name="Picture Placeholder 2">
            <a:extLst>
              <a:ext uri="{FF2B5EF4-FFF2-40B4-BE49-F238E27FC236}">
                <a16:creationId xmlns:a16="http://schemas.microsoft.com/office/drawing/2014/main" id="{64FB6AC4-5C8C-2040-BD40-CC99E813038A}"/>
              </a:ext>
            </a:extLst>
          </p:cNvPr>
          <p:cNvSpPr>
            <a:spLocks noGrp="1"/>
          </p:cNvSpPr>
          <p:nvPr userDrawn="1">
            <p:ph type="pic" sz="quarter" idx="11"/>
          </p:nvPr>
        </p:nvSpPr>
        <p:spPr>
          <a:xfrm>
            <a:off x="10745464" y="190501"/>
            <a:ext cx="1167682" cy="1168400"/>
          </a:xfrm>
          <a:prstGeom prst="rect">
            <a:avLst/>
          </a:prstGeom>
        </p:spPr>
        <p:txBody>
          <a:bodyPr anchor="ctr"/>
          <a:lstStyle>
            <a:lvl1pPr marL="0" indent="0" algn="ctr">
              <a:buNone/>
              <a:defRPr sz="1600">
                <a:solidFill>
                  <a:schemeClr val="tx1"/>
                </a:solidFill>
              </a:defRPr>
            </a:lvl1pPr>
          </a:lstStyle>
          <a:p>
            <a:endParaRPr lang="en-US"/>
          </a:p>
        </p:txBody>
      </p:sp>
      <p:sp>
        <p:nvSpPr>
          <p:cNvPr id="20" name="Text Placeholder 3">
            <a:extLst>
              <a:ext uri="{FF2B5EF4-FFF2-40B4-BE49-F238E27FC236}">
                <a16:creationId xmlns:a16="http://schemas.microsoft.com/office/drawing/2014/main" id="{69D2794F-ED57-454B-961E-E0CD34387EFD}"/>
              </a:ext>
            </a:extLst>
          </p:cNvPr>
          <p:cNvSpPr>
            <a:spLocks noGrp="1"/>
          </p:cNvSpPr>
          <p:nvPr>
            <p:ph type="body" sz="quarter" idx="13" hasCustomPrompt="1"/>
          </p:nvPr>
        </p:nvSpPr>
        <p:spPr>
          <a:xfrm>
            <a:off x="11832632" y="6455043"/>
            <a:ext cx="395530" cy="309967"/>
          </a:xfrm>
          <a:prstGeom prst="rect">
            <a:avLst/>
          </a:prstGeom>
        </p:spPr>
        <p:txBody>
          <a:bodyPr anchor="ctr"/>
          <a:lstStyle>
            <a:lvl1pPr marL="0" indent="0" algn="ctr">
              <a:buNone/>
              <a:defRPr sz="900">
                <a:solidFill>
                  <a:schemeClr val="bg1">
                    <a:lumMod val="75000"/>
                  </a:schemeClr>
                </a:solidFill>
              </a:defRPr>
            </a:lvl1pPr>
          </a:lstStyle>
          <a:p>
            <a:pPr lvl="0"/>
            <a:r>
              <a:rPr lang="en-US"/>
              <a:t>&lt;#&gt;</a:t>
            </a:r>
          </a:p>
        </p:txBody>
      </p:sp>
      <p:sp>
        <p:nvSpPr>
          <p:cNvPr id="22" name="Content Placeholder 3">
            <a:extLst>
              <a:ext uri="{FF2B5EF4-FFF2-40B4-BE49-F238E27FC236}">
                <a16:creationId xmlns:a16="http://schemas.microsoft.com/office/drawing/2014/main" id="{D647AD2D-7C31-DF4D-AB2D-35415D4E12F1}"/>
              </a:ext>
            </a:extLst>
          </p:cNvPr>
          <p:cNvSpPr>
            <a:spLocks noGrp="1"/>
          </p:cNvSpPr>
          <p:nvPr>
            <p:ph sz="quarter" idx="14" hasCustomPrompt="1"/>
          </p:nvPr>
        </p:nvSpPr>
        <p:spPr>
          <a:xfrm>
            <a:off x="572756" y="1583704"/>
            <a:ext cx="11103307" cy="4324972"/>
          </a:xfrm>
          <a:prstGeom prst="rect">
            <a:avLst/>
          </a:prstGeom>
        </p:spPr>
        <p:txBody>
          <a:bodyPr/>
          <a:lstStyle>
            <a:lvl1pPr marL="0" indent="0">
              <a:buNone/>
              <a:defRPr sz="18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to edit content</a:t>
            </a:r>
          </a:p>
        </p:txBody>
      </p:sp>
      <p:sp>
        <p:nvSpPr>
          <p:cNvPr id="23" name="Title Placeholder 1">
            <a:extLst>
              <a:ext uri="{FF2B5EF4-FFF2-40B4-BE49-F238E27FC236}">
                <a16:creationId xmlns:a16="http://schemas.microsoft.com/office/drawing/2014/main" id="{0DAE1B28-571E-FA47-B88D-10544E837866}"/>
              </a:ext>
            </a:extLst>
          </p:cNvPr>
          <p:cNvSpPr>
            <a:spLocks noGrp="1"/>
          </p:cNvSpPr>
          <p:nvPr>
            <p:ph type="title"/>
          </p:nvPr>
        </p:nvSpPr>
        <p:spPr>
          <a:xfrm>
            <a:off x="483476" y="202230"/>
            <a:ext cx="11343763" cy="955707"/>
          </a:xfrm>
          <a:prstGeom prst="rect">
            <a:avLst/>
          </a:prstGeom>
        </p:spPr>
        <p:txBody>
          <a:bodyPr vert="horz" lIns="121842" tIns="60921" rIns="121842" bIns="60921" rtlCol="0" anchor="ctr" anchorCtr="0">
            <a:normAutofit/>
          </a:bodyPr>
          <a:lstStyle>
            <a:lvl1pPr algn="l">
              <a:lnSpc>
                <a:spcPct val="90000"/>
              </a:lnSpc>
              <a:defRPr sz="2800" b="0" i="1" spc="0" baseline="0">
                <a:solidFill>
                  <a:schemeClr val="tx1"/>
                </a:solidFill>
              </a:defRPr>
            </a:lvl1pPr>
          </a:lstStyle>
          <a:p>
            <a:endParaRPr lang="en-US"/>
          </a:p>
        </p:txBody>
      </p:sp>
    </p:spTree>
    <p:extLst>
      <p:ext uri="{BB962C8B-B14F-4D97-AF65-F5344CB8AC3E}">
        <p14:creationId xmlns:p14="http://schemas.microsoft.com/office/powerpoint/2010/main" val="11418243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01 -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20" name="Freeform 19">
              <a:extLst>
                <a:ext uri="{FF2B5EF4-FFF2-40B4-BE49-F238E27FC236}">
                  <a16:creationId xmlns:a16="http://schemas.microsoft.com/office/drawing/2014/main" id="{90F1736C-027E-0F48-AA28-2BF2B2243FE1}"/>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pic>
          <p:nvPicPr>
            <p:cNvPr id="23" name="Picture 22" descr="CoxAutomotive_Inline_2C_LtBg.png">
              <a:extLst>
                <a:ext uri="{FF2B5EF4-FFF2-40B4-BE49-F238E27FC236}">
                  <a16:creationId xmlns:a16="http://schemas.microsoft.com/office/drawing/2014/main" id="{A20256DA-F034-3C40-B32F-C5447D5BB6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gr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2"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22" name="Slide Number Placeholder 2">
            <a:extLst>
              <a:ext uri="{FF2B5EF4-FFF2-40B4-BE49-F238E27FC236}">
                <a16:creationId xmlns:a16="http://schemas.microsoft.com/office/drawing/2014/main" id="{6CEAE4B5-478B-D94E-AAE6-8D4442044259}"/>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142725202"/>
      </p:ext>
    </p:extLst>
  </p:cSld>
  <p:clrMapOvr>
    <a:masterClrMapping/>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0_Title 01 - Ro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6B8FF-6994-3040-A659-8C6401B197F4}"/>
              </a:ext>
            </a:extLst>
          </p:cNvPr>
          <p:cNvSpPr/>
          <p:nvPr userDrawn="1"/>
        </p:nvSpPr>
        <p:spPr>
          <a:xfrm>
            <a:off x="0" y="0"/>
            <a:ext cx="12192000" cy="6858000"/>
          </a:xfrm>
          <a:prstGeom prst="rect">
            <a:avLst/>
          </a:prstGeom>
          <a:solidFill>
            <a:schemeClr val="bg2">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38" name="Freeform 37">
            <a:extLst>
              <a:ext uri="{FF2B5EF4-FFF2-40B4-BE49-F238E27FC236}">
                <a16:creationId xmlns:a16="http://schemas.microsoft.com/office/drawing/2014/main" id="{0EA09168-11C6-7B40-BB6C-2C69A8FA7A5B}"/>
              </a:ext>
            </a:extLst>
          </p:cNvPr>
          <p:cNvSpPr/>
          <p:nvPr userDrawn="1"/>
        </p:nvSpPr>
        <p:spPr>
          <a:xfrm>
            <a:off x="9939272" y="1143292"/>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9">
              <a:solidFill>
                <a:srgbClr val="FFFFFF"/>
              </a:solidFill>
              <a:latin typeface="Arial"/>
            </a:endParaRPr>
          </a:p>
        </p:txBody>
      </p:sp>
      <p:sp>
        <p:nvSpPr>
          <p:cNvPr id="37" name="Freeform 36">
            <a:extLst>
              <a:ext uri="{FF2B5EF4-FFF2-40B4-BE49-F238E27FC236}">
                <a16:creationId xmlns:a16="http://schemas.microsoft.com/office/drawing/2014/main" id="{8F2C3D51-DF80-0743-8F8B-CD708A3A7ED9}"/>
              </a:ext>
            </a:extLst>
          </p:cNvPr>
          <p:cNvSpPr/>
          <p:nvPr userDrawn="1"/>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9">
                <a:solidFill>
                  <a:srgbClr val="FFFFFF"/>
                </a:solidFill>
                <a:latin typeface="Arial"/>
              </a:rPr>
              <a:t> </a:t>
            </a: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2"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grpSp>
        <p:nvGrpSpPr>
          <p:cNvPr id="5" name="Group 4">
            <a:extLst>
              <a:ext uri="{FF2B5EF4-FFF2-40B4-BE49-F238E27FC236}">
                <a16:creationId xmlns:a16="http://schemas.microsoft.com/office/drawing/2014/main" id="{22B953E2-D2F5-5A40-B51D-05D96344DAC6}"/>
              </a:ext>
            </a:extLst>
          </p:cNvPr>
          <p:cNvGrpSpPr/>
          <p:nvPr userDrawn="1"/>
        </p:nvGrpSpPr>
        <p:grpSpPr>
          <a:xfrm>
            <a:off x="-90791" y="5058823"/>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grpSp>
        <p:pic>
          <p:nvPicPr>
            <p:cNvPr id="18" name="Picture 17">
              <a:extLst>
                <a:ext uri="{FF2B5EF4-FFF2-40B4-BE49-F238E27FC236}">
                  <a16:creationId xmlns:a16="http://schemas.microsoft.com/office/drawing/2014/main" id="{FD51FA8B-7EC0-DB45-B665-CC17B15F2F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21" name="Content Placeholder 18">
            <a:extLst>
              <a:ext uri="{FF2B5EF4-FFF2-40B4-BE49-F238E27FC236}">
                <a16:creationId xmlns:a16="http://schemas.microsoft.com/office/drawing/2014/main" id="{C061A441-01BB-E044-8B75-421F69D125BA}"/>
              </a:ext>
            </a:extLst>
          </p:cNvPr>
          <p:cNvSpPr>
            <a:spLocks noGrp="1"/>
          </p:cNvSpPr>
          <p:nvPr>
            <p:ph sz="quarter" idx="11"/>
          </p:nvPr>
        </p:nvSpPr>
        <p:spPr>
          <a:xfrm>
            <a:off x="599090" y="1483369"/>
            <a:ext cx="10886666" cy="4380865"/>
          </a:xfrm>
          <a:prstGeom prst="rect">
            <a:avLst/>
          </a:prstGeom>
        </p:spPr>
        <p:txBody>
          <a:bodyPr vert="horz" lIns="68569" tIns="34285" rIns="68569" bIns="34285"/>
          <a:lstStyle>
            <a:lvl1pPr marL="0" indent="0">
              <a:buFontTx/>
              <a:buNone/>
              <a:defRPr sz="2000">
                <a:solidFill>
                  <a:schemeClr val="bg1">
                    <a:lumMod val="65000"/>
                  </a:schemeClr>
                </a:solidFill>
              </a:defRPr>
            </a:lvl1pPr>
            <a:lvl2pPr>
              <a:defRPr sz="2398"/>
            </a:lvl2pPr>
            <a:lvl3pPr>
              <a:defRPr sz="1866"/>
            </a:lvl3pPr>
            <a:lvl4pPr>
              <a:defRPr sz="1866"/>
            </a:lvl4pPr>
            <a:lvl5pPr>
              <a:defRPr sz="1866"/>
            </a:lvl5pPr>
          </a:lstStyle>
          <a:p>
            <a:pPr lvl="0"/>
            <a:r>
              <a:rPr lang="en-US"/>
              <a:t>Click to edit Master text styles</a:t>
            </a:r>
          </a:p>
        </p:txBody>
      </p:sp>
      <p:sp>
        <p:nvSpPr>
          <p:cNvPr id="20" name="Title Placeholder 1">
            <a:extLst>
              <a:ext uri="{FF2B5EF4-FFF2-40B4-BE49-F238E27FC236}">
                <a16:creationId xmlns:a16="http://schemas.microsoft.com/office/drawing/2014/main" id="{70342685-A40F-7540-9170-D580FE25B5F4}"/>
              </a:ext>
            </a:extLst>
          </p:cNvPr>
          <p:cNvSpPr>
            <a:spLocks noGrp="1"/>
          </p:cNvSpPr>
          <p:nvPr>
            <p:ph type="title"/>
          </p:nvPr>
        </p:nvSpPr>
        <p:spPr>
          <a:xfrm>
            <a:off x="483476" y="202230"/>
            <a:ext cx="11343763" cy="955707"/>
          </a:xfrm>
          <a:prstGeom prst="rect">
            <a:avLst/>
          </a:prstGeom>
        </p:spPr>
        <p:txBody>
          <a:bodyPr vert="horz" lIns="121842" tIns="60921" rIns="121842" bIns="60921" rtlCol="0" anchor="ctr" anchorCtr="0">
            <a:normAutofit/>
          </a:bodyPr>
          <a:lstStyle>
            <a:lvl1pPr algn="l">
              <a:lnSpc>
                <a:spcPct val="90000"/>
              </a:lnSpc>
              <a:defRPr sz="2800" b="0" i="1" spc="0" baseline="0">
                <a:solidFill>
                  <a:schemeClr val="bg1"/>
                </a:solidFill>
              </a:defRPr>
            </a:lvl1pPr>
          </a:lstStyle>
          <a:p>
            <a:endParaRPr lang="en-US"/>
          </a:p>
        </p:txBody>
      </p:sp>
    </p:spTree>
    <p:extLst>
      <p:ext uri="{BB962C8B-B14F-4D97-AF65-F5344CB8AC3E}">
        <p14:creationId xmlns:p14="http://schemas.microsoft.com/office/powerpoint/2010/main" val="428223687"/>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4_Title 01 - Roa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6B8FF-6994-3040-A659-8C6401B197F4}"/>
              </a:ext>
            </a:extLst>
          </p:cNvPr>
          <p:cNvSpPr/>
          <p:nvPr userDrawn="1"/>
        </p:nvSpPr>
        <p:spPr>
          <a:xfrm>
            <a:off x="0" y="0"/>
            <a:ext cx="12192000" cy="6858000"/>
          </a:xfrm>
          <a:prstGeom prst="rect">
            <a:avLst/>
          </a:prstGeom>
          <a:solidFill>
            <a:schemeClr val="bg2">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22" name="Parallelogram 21">
            <a:extLst>
              <a:ext uri="{FF2B5EF4-FFF2-40B4-BE49-F238E27FC236}">
                <a16:creationId xmlns:a16="http://schemas.microsoft.com/office/drawing/2014/main" id="{DD742A45-9CAB-5846-B283-FC352CC8BD11}"/>
              </a:ext>
            </a:extLst>
          </p:cNvPr>
          <p:cNvSpPr/>
          <p:nvPr userDrawn="1"/>
        </p:nvSpPr>
        <p:spPr>
          <a:xfrm>
            <a:off x="-3064932" y="0"/>
            <a:ext cx="8398932" cy="6422400"/>
          </a:xfrm>
          <a:prstGeom prst="parallelogram">
            <a:avLst>
              <a:gd name="adj" fmla="val 45809"/>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endParaRPr>
          </a:p>
        </p:txBody>
      </p:sp>
      <p:sp>
        <p:nvSpPr>
          <p:cNvPr id="38" name="Freeform 37">
            <a:extLst>
              <a:ext uri="{FF2B5EF4-FFF2-40B4-BE49-F238E27FC236}">
                <a16:creationId xmlns:a16="http://schemas.microsoft.com/office/drawing/2014/main" id="{0EA09168-11C6-7B40-BB6C-2C69A8FA7A5B}"/>
              </a:ext>
            </a:extLst>
          </p:cNvPr>
          <p:cNvSpPr/>
          <p:nvPr userDrawn="1"/>
        </p:nvSpPr>
        <p:spPr>
          <a:xfrm>
            <a:off x="9939272" y="1143292"/>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9">
              <a:solidFill>
                <a:srgbClr val="FFFFFF"/>
              </a:solidFill>
              <a:latin typeface="Arial"/>
            </a:endParaRPr>
          </a:p>
        </p:txBody>
      </p:sp>
      <p:sp>
        <p:nvSpPr>
          <p:cNvPr id="37" name="Freeform 36">
            <a:extLst>
              <a:ext uri="{FF2B5EF4-FFF2-40B4-BE49-F238E27FC236}">
                <a16:creationId xmlns:a16="http://schemas.microsoft.com/office/drawing/2014/main" id="{8F2C3D51-DF80-0743-8F8B-CD708A3A7ED9}"/>
              </a:ext>
            </a:extLst>
          </p:cNvPr>
          <p:cNvSpPr/>
          <p:nvPr userDrawn="1"/>
        </p:nvSpPr>
        <p:spPr>
          <a:xfrm>
            <a:off x="383876" y="114382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9">
                <a:solidFill>
                  <a:srgbClr val="FFFFFF"/>
                </a:solidFill>
                <a:latin typeface="Arial"/>
              </a:rPr>
              <a:t> </a:t>
            </a: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2"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grpSp>
        <p:nvGrpSpPr>
          <p:cNvPr id="5" name="Group 4">
            <a:extLst>
              <a:ext uri="{FF2B5EF4-FFF2-40B4-BE49-F238E27FC236}">
                <a16:creationId xmlns:a16="http://schemas.microsoft.com/office/drawing/2014/main" id="{22B953E2-D2F5-5A40-B51D-05D96344DAC6}"/>
              </a:ext>
            </a:extLst>
          </p:cNvPr>
          <p:cNvGrpSpPr/>
          <p:nvPr userDrawn="1"/>
        </p:nvGrpSpPr>
        <p:grpSpPr>
          <a:xfrm>
            <a:off x="-90791" y="5058823"/>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grpSp>
        <p:pic>
          <p:nvPicPr>
            <p:cNvPr id="18" name="Picture 17">
              <a:extLst>
                <a:ext uri="{FF2B5EF4-FFF2-40B4-BE49-F238E27FC236}">
                  <a16:creationId xmlns:a16="http://schemas.microsoft.com/office/drawing/2014/main" id="{FD51FA8B-7EC0-DB45-B665-CC17B15F2F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21" name="Content Placeholder 18">
            <a:extLst>
              <a:ext uri="{FF2B5EF4-FFF2-40B4-BE49-F238E27FC236}">
                <a16:creationId xmlns:a16="http://schemas.microsoft.com/office/drawing/2014/main" id="{C061A441-01BB-E044-8B75-421F69D125BA}"/>
              </a:ext>
            </a:extLst>
          </p:cNvPr>
          <p:cNvSpPr>
            <a:spLocks noGrp="1"/>
          </p:cNvSpPr>
          <p:nvPr>
            <p:ph sz="quarter" idx="11"/>
          </p:nvPr>
        </p:nvSpPr>
        <p:spPr>
          <a:xfrm>
            <a:off x="599090" y="1483369"/>
            <a:ext cx="10886666" cy="4380865"/>
          </a:xfrm>
          <a:prstGeom prst="rect">
            <a:avLst/>
          </a:prstGeom>
        </p:spPr>
        <p:txBody>
          <a:bodyPr vert="horz" lIns="68569" tIns="34285" rIns="68569" bIns="34285"/>
          <a:lstStyle>
            <a:lvl1pPr marL="0" indent="0">
              <a:buFontTx/>
              <a:buNone/>
              <a:defRPr sz="2000">
                <a:solidFill>
                  <a:schemeClr val="bg1">
                    <a:lumMod val="65000"/>
                  </a:schemeClr>
                </a:solidFill>
              </a:defRPr>
            </a:lvl1pPr>
            <a:lvl2pPr>
              <a:defRPr sz="2398"/>
            </a:lvl2pPr>
            <a:lvl3pPr>
              <a:defRPr sz="1866"/>
            </a:lvl3pPr>
            <a:lvl4pPr>
              <a:defRPr sz="1866"/>
            </a:lvl4pPr>
            <a:lvl5pPr>
              <a:defRPr sz="1866"/>
            </a:lvl5pPr>
          </a:lstStyle>
          <a:p>
            <a:pPr lvl="0"/>
            <a:r>
              <a:rPr lang="en-US"/>
              <a:t>Click to edit Master text styles</a:t>
            </a:r>
          </a:p>
        </p:txBody>
      </p:sp>
      <p:sp>
        <p:nvSpPr>
          <p:cNvPr id="20" name="Title Placeholder 1">
            <a:extLst>
              <a:ext uri="{FF2B5EF4-FFF2-40B4-BE49-F238E27FC236}">
                <a16:creationId xmlns:a16="http://schemas.microsoft.com/office/drawing/2014/main" id="{70342685-A40F-7540-9170-D580FE25B5F4}"/>
              </a:ext>
            </a:extLst>
          </p:cNvPr>
          <p:cNvSpPr>
            <a:spLocks noGrp="1"/>
          </p:cNvSpPr>
          <p:nvPr>
            <p:ph type="title"/>
          </p:nvPr>
        </p:nvSpPr>
        <p:spPr>
          <a:xfrm>
            <a:off x="483476" y="202230"/>
            <a:ext cx="11343763" cy="955707"/>
          </a:xfrm>
          <a:prstGeom prst="rect">
            <a:avLst/>
          </a:prstGeom>
        </p:spPr>
        <p:txBody>
          <a:bodyPr vert="horz" lIns="121842" tIns="60921" rIns="121842" bIns="60921" rtlCol="0" anchor="ctr" anchorCtr="0">
            <a:normAutofit/>
          </a:bodyPr>
          <a:lstStyle>
            <a:lvl1pPr algn="l">
              <a:lnSpc>
                <a:spcPct val="90000"/>
              </a:lnSpc>
              <a:defRPr sz="2800" b="0" i="1" spc="0" baseline="0">
                <a:solidFill>
                  <a:schemeClr val="bg1"/>
                </a:solidFill>
              </a:defRPr>
            </a:lvl1pPr>
          </a:lstStyle>
          <a:p>
            <a:endParaRPr lang="en-US"/>
          </a:p>
        </p:txBody>
      </p:sp>
    </p:spTree>
    <p:extLst>
      <p:ext uri="{BB962C8B-B14F-4D97-AF65-F5344CB8AC3E}">
        <p14:creationId xmlns:p14="http://schemas.microsoft.com/office/powerpoint/2010/main" val="2406844894"/>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Title 01 - Ro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6B8FF-6994-3040-A659-8C6401B197F4}"/>
              </a:ext>
            </a:extLst>
          </p:cNvPr>
          <p:cNvSpPr/>
          <p:nvPr userDrawn="1"/>
        </p:nvSpPr>
        <p:spPr>
          <a:xfrm>
            <a:off x="0" y="0"/>
            <a:ext cx="12192000" cy="6858000"/>
          </a:xfrm>
          <a:prstGeom prst="rect">
            <a:avLst/>
          </a:prstGeom>
          <a:solidFill>
            <a:schemeClr val="bg2">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38" name="Freeform 37">
            <a:extLst>
              <a:ext uri="{FF2B5EF4-FFF2-40B4-BE49-F238E27FC236}">
                <a16:creationId xmlns:a16="http://schemas.microsoft.com/office/drawing/2014/main" id="{0EA09168-11C6-7B40-BB6C-2C69A8FA7A5B}"/>
              </a:ext>
            </a:extLst>
          </p:cNvPr>
          <p:cNvSpPr/>
          <p:nvPr userDrawn="1"/>
        </p:nvSpPr>
        <p:spPr>
          <a:xfrm>
            <a:off x="9939272" y="1143292"/>
            <a:ext cx="1895635" cy="68579"/>
          </a:xfrm>
          <a:custGeom>
            <a:avLst/>
            <a:gdLst>
              <a:gd name="connsiteX0" fmla="*/ 1837578 w 1837578"/>
              <a:gd name="connsiteY0" fmla="*/ 0 h 68579"/>
              <a:gd name="connsiteX1" fmla="*/ 1805356 w 1837578"/>
              <a:gd name="connsiteY1" fmla="*/ 68579 h 68579"/>
              <a:gd name="connsiteX2" fmla="*/ 0 w 1837578"/>
              <a:gd name="connsiteY2" fmla="*/ 68579 h 68579"/>
              <a:gd name="connsiteX3" fmla="*/ 30309 w 1837578"/>
              <a:gd name="connsiteY3" fmla="*/ 502 h 68579"/>
              <a:gd name="connsiteX4" fmla="*/ 1837578 w 1837578"/>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88366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35147 w 1895635"/>
              <a:gd name="connsiteY3" fmla="*/ 502 h 68579"/>
              <a:gd name="connsiteX4" fmla="*/ 1895635 w 1895635"/>
              <a:gd name="connsiteY4" fmla="*/ 0 h 68579"/>
              <a:gd name="connsiteX0" fmla="*/ 1895635 w 1895635"/>
              <a:gd name="connsiteY0" fmla="*/ 0 h 68579"/>
              <a:gd name="connsiteX1" fmla="*/ 1863413 w 1895635"/>
              <a:gd name="connsiteY1" fmla="*/ 68579 h 68579"/>
              <a:gd name="connsiteX2" fmla="*/ 0 w 1895635"/>
              <a:gd name="connsiteY2" fmla="*/ 68579 h 68579"/>
              <a:gd name="connsiteX3" fmla="*/ 25471 w 1895635"/>
              <a:gd name="connsiteY3" fmla="*/ 502 h 68579"/>
              <a:gd name="connsiteX4" fmla="*/ 1895635 w 1895635"/>
              <a:gd name="connsiteY4" fmla="*/ 0 h 6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635" h="68579">
                <a:moveTo>
                  <a:pt x="1895635" y="0"/>
                </a:moveTo>
                <a:lnTo>
                  <a:pt x="1863413" y="68579"/>
                </a:lnTo>
                <a:lnTo>
                  <a:pt x="0" y="68579"/>
                </a:lnTo>
                <a:lnTo>
                  <a:pt x="25471" y="502"/>
                </a:lnTo>
                <a:lnTo>
                  <a:pt x="1895635" y="0"/>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US" sz="2999">
              <a:solidFill>
                <a:srgbClr val="FFFFFF"/>
              </a:solidFill>
              <a:latin typeface="Arial"/>
            </a:endParaRPr>
          </a:p>
        </p:txBody>
      </p:sp>
      <p:sp>
        <p:nvSpPr>
          <p:cNvPr id="37" name="Freeform 36">
            <a:extLst>
              <a:ext uri="{FF2B5EF4-FFF2-40B4-BE49-F238E27FC236}">
                <a16:creationId xmlns:a16="http://schemas.microsoft.com/office/drawing/2014/main" id="{8F2C3D51-DF80-0743-8F8B-CD708A3A7ED9}"/>
              </a:ext>
            </a:extLst>
          </p:cNvPr>
          <p:cNvSpPr/>
          <p:nvPr userDrawn="1"/>
        </p:nvSpPr>
        <p:spPr>
          <a:xfrm>
            <a:off x="367807" y="1149069"/>
            <a:ext cx="9535019" cy="68042"/>
          </a:xfrm>
          <a:custGeom>
            <a:avLst/>
            <a:gdLst>
              <a:gd name="connsiteX0" fmla="*/ 9519144 w 9519144"/>
              <a:gd name="connsiteY0" fmla="*/ 0 h 68042"/>
              <a:gd name="connsiteX1" fmla="*/ 9488849 w 9519144"/>
              <a:gd name="connsiteY1" fmla="*/ 68042 h 68042"/>
              <a:gd name="connsiteX2" fmla="*/ 0 w 9519144"/>
              <a:gd name="connsiteY2" fmla="*/ 68042 h 68042"/>
              <a:gd name="connsiteX3" fmla="*/ 32223 w 9519144"/>
              <a:gd name="connsiteY3" fmla="*/ 2637 h 68042"/>
              <a:gd name="connsiteX4" fmla="*/ 9519144 w 9519144"/>
              <a:gd name="connsiteY4" fmla="*/ 0 h 68042"/>
              <a:gd name="connsiteX0" fmla="*/ 9538194 w 9538194"/>
              <a:gd name="connsiteY0" fmla="*/ 0 h 68042"/>
              <a:gd name="connsiteX1" fmla="*/ 9488849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8194 w 9538194"/>
              <a:gd name="connsiteY0" fmla="*/ 0 h 68042"/>
              <a:gd name="connsiteX1" fmla="*/ 9504724 w 9538194"/>
              <a:gd name="connsiteY1" fmla="*/ 68042 h 68042"/>
              <a:gd name="connsiteX2" fmla="*/ 0 w 9538194"/>
              <a:gd name="connsiteY2" fmla="*/ 68042 h 68042"/>
              <a:gd name="connsiteX3" fmla="*/ 32223 w 9538194"/>
              <a:gd name="connsiteY3" fmla="*/ 2637 h 68042"/>
              <a:gd name="connsiteX4" fmla="*/ 9538194 w 9538194"/>
              <a:gd name="connsiteY4" fmla="*/ 0 h 68042"/>
              <a:gd name="connsiteX0" fmla="*/ 9535019 w 9535019"/>
              <a:gd name="connsiteY0" fmla="*/ 0 h 68042"/>
              <a:gd name="connsiteX1" fmla="*/ 9504724 w 9535019"/>
              <a:gd name="connsiteY1" fmla="*/ 68042 h 68042"/>
              <a:gd name="connsiteX2" fmla="*/ 0 w 9535019"/>
              <a:gd name="connsiteY2" fmla="*/ 68042 h 68042"/>
              <a:gd name="connsiteX3" fmla="*/ 32223 w 9535019"/>
              <a:gd name="connsiteY3" fmla="*/ 2637 h 68042"/>
              <a:gd name="connsiteX4" fmla="*/ 9535019 w 9535019"/>
              <a:gd name="connsiteY4" fmla="*/ 0 h 6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5019" h="68042">
                <a:moveTo>
                  <a:pt x="9535019" y="0"/>
                </a:moveTo>
                <a:lnTo>
                  <a:pt x="9504724" y="68042"/>
                </a:lnTo>
                <a:lnTo>
                  <a:pt x="0" y="68042"/>
                </a:lnTo>
                <a:lnTo>
                  <a:pt x="32223" y="2637"/>
                </a:lnTo>
                <a:lnTo>
                  <a:pt x="9535019" y="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9">
                <a:solidFill>
                  <a:srgbClr val="FFFFFF"/>
                </a:solidFill>
                <a:latin typeface="Arial"/>
              </a:rPr>
              <a:t> </a:t>
            </a: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2"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22" name="Freeform 21">
            <a:extLst>
              <a:ext uri="{FF2B5EF4-FFF2-40B4-BE49-F238E27FC236}">
                <a16:creationId xmlns:a16="http://schemas.microsoft.com/office/drawing/2014/main" id="{D38D1B3F-9CF3-FC40-ACCC-F2A53F9C799A}"/>
              </a:ext>
            </a:extLst>
          </p:cNvPr>
          <p:cNvSpPr/>
          <p:nvPr userDrawn="1"/>
        </p:nvSpPr>
        <p:spPr>
          <a:xfrm rot="10800000">
            <a:off x="9755288" y="1264230"/>
            <a:ext cx="2623258" cy="5891935"/>
          </a:xfrm>
          <a:custGeom>
            <a:avLst/>
            <a:gdLst>
              <a:gd name="connsiteX0" fmla="*/ 0 w 2623258"/>
              <a:gd name="connsiteY0" fmla="*/ 5891935 h 5891935"/>
              <a:gd name="connsiteX1" fmla="*/ 0 w 2623258"/>
              <a:gd name="connsiteY1" fmla="*/ 531017 h 5891935"/>
              <a:gd name="connsiteX2" fmla="*/ 236424 w 2623258"/>
              <a:gd name="connsiteY2" fmla="*/ 0 h 5891935"/>
              <a:gd name="connsiteX3" fmla="*/ 2623258 w 2623258"/>
              <a:gd name="connsiteY3" fmla="*/ 0 h 5891935"/>
              <a:gd name="connsiteX4" fmla="*/ 0 w 2623258"/>
              <a:gd name="connsiteY4" fmla="*/ 5891935 h 5891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258" h="5891935">
                <a:moveTo>
                  <a:pt x="0" y="5891935"/>
                </a:moveTo>
                <a:lnTo>
                  <a:pt x="0" y="531017"/>
                </a:lnTo>
                <a:lnTo>
                  <a:pt x="236424" y="0"/>
                </a:lnTo>
                <a:lnTo>
                  <a:pt x="2623258" y="0"/>
                </a:lnTo>
                <a:lnTo>
                  <a:pt x="0" y="5891935"/>
                </a:lnTo>
                <a:close/>
              </a:path>
            </a:pathLst>
          </a:custGeom>
          <a:solidFill>
            <a:srgbClr val="FFFFFF">
              <a:alpha val="25000"/>
            </a:srgb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23" name="Freeform 22">
            <a:extLst>
              <a:ext uri="{FF2B5EF4-FFF2-40B4-BE49-F238E27FC236}">
                <a16:creationId xmlns:a16="http://schemas.microsoft.com/office/drawing/2014/main" id="{20A598FC-E3A2-1F4E-900C-4431A02CF3D8}"/>
              </a:ext>
            </a:extLst>
          </p:cNvPr>
          <p:cNvSpPr/>
          <p:nvPr userDrawn="1"/>
        </p:nvSpPr>
        <p:spPr>
          <a:xfrm rot="10800000">
            <a:off x="10139425" y="2173370"/>
            <a:ext cx="2218482" cy="4982794"/>
          </a:xfrm>
          <a:custGeom>
            <a:avLst/>
            <a:gdLst>
              <a:gd name="connsiteX0" fmla="*/ 0 w 2218482"/>
              <a:gd name="connsiteY0" fmla="*/ 4982794 h 4982794"/>
              <a:gd name="connsiteX1" fmla="*/ 0 w 2218482"/>
              <a:gd name="connsiteY1" fmla="*/ 0 h 4982794"/>
              <a:gd name="connsiteX2" fmla="*/ 2218482 w 2218482"/>
              <a:gd name="connsiteY2" fmla="*/ 0 h 4982794"/>
              <a:gd name="connsiteX3" fmla="*/ 0 w 2218482"/>
              <a:gd name="connsiteY3" fmla="*/ 4982794 h 4982794"/>
            </a:gdLst>
            <a:ahLst/>
            <a:cxnLst>
              <a:cxn ang="0">
                <a:pos x="connsiteX0" y="connsiteY0"/>
              </a:cxn>
              <a:cxn ang="0">
                <a:pos x="connsiteX1" y="connsiteY1"/>
              </a:cxn>
              <a:cxn ang="0">
                <a:pos x="connsiteX2" y="connsiteY2"/>
              </a:cxn>
              <a:cxn ang="0">
                <a:pos x="connsiteX3" y="connsiteY3"/>
              </a:cxn>
            </a:cxnLst>
            <a:rect l="l" t="t" r="r" b="b"/>
            <a:pathLst>
              <a:path w="2218482" h="4982794">
                <a:moveTo>
                  <a:pt x="0" y="4982794"/>
                </a:moveTo>
                <a:lnTo>
                  <a:pt x="0" y="0"/>
                </a:lnTo>
                <a:lnTo>
                  <a:pt x="2218482" y="0"/>
                </a:lnTo>
                <a:lnTo>
                  <a:pt x="0" y="4982794"/>
                </a:lnTo>
                <a:close/>
              </a:path>
            </a:pathLst>
          </a:custGeom>
          <a:solidFill>
            <a:srgbClr val="FFFFFF">
              <a:alpha val="25000"/>
            </a:srgbClr>
          </a:solidFill>
          <a:ln w="12700">
            <a:noFill/>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21" name="Content Placeholder 18">
            <a:extLst>
              <a:ext uri="{FF2B5EF4-FFF2-40B4-BE49-F238E27FC236}">
                <a16:creationId xmlns:a16="http://schemas.microsoft.com/office/drawing/2014/main" id="{C061A441-01BB-E044-8B75-421F69D125BA}"/>
              </a:ext>
            </a:extLst>
          </p:cNvPr>
          <p:cNvSpPr>
            <a:spLocks noGrp="1"/>
          </p:cNvSpPr>
          <p:nvPr>
            <p:ph sz="quarter" idx="11"/>
          </p:nvPr>
        </p:nvSpPr>
        <p:spPr>
          <a:xfrm>
            <a:off x="599090" y="1483369"/>
            <a:ext cx="10886666" cy="4380865"/>
          </a:xfrm>
          <a:prstGeom prst="rect">
            <a:avLst/>
          </a:prstGeom>
        </p:spPr>
        <p:txBody>
          <a:bodyPr vert="horz" lIns="68569" tIns="34285" rIns="68569" bIns="34285"/>
          <a:lstStyle>
            <a:lvl1pPr marL="0" indent="0">
              <a:buFontTx/>
              <a:buNone/>
              <a:defRPr sz="2000">
                <a:solidFill>
                  <a:schemeClr val="bg1">
                    <a:lumMod val="65000"/>
                  </a:schemeClr>
                </a:solidFill>
              </a:defRPr>
            </a:lvl1pPr>
            <a:lvl2pPr>
              <a:defRPr sz="2398"/>
            </a:lvl2pPr>
            <a:lvl3pPr>
              <a:defRPr sz="1866"/>
            </a:lvl3pPr>
            <a:lvl4pPr>
              <a:defRPr sz="1866"/>
            </a:lvl4pPr>
            <a:lvl5pPr>
              <a:defRPr sz="1866"/>
            </a:lvl5pPr>
          </a:lstStyle>
          <a:p>
            <a:pPr lvl="0"/>
            <a:r>
              <a:rPr lang="en-US"/>
              <a:t>Click to edit Master text styles</a:t>
            </a:r>
          </a:p>
        </p:txBody>
      </p:sp>
      <p:sp>
        <p:nvSpPr>
          <p:cNvPr id="20" name="Title Placeholder 1">
            <a:extLst>
              <a:ext uri="{FF2B5EF4-FFF2-40B4-BE49-F238E27FC236}">
                <a16:creationId xmlns:a16="http://schemas.microsoft.com/office/drawing/2014/main" id="{70342685-A40F-7540-9170-D580FE25B5F4}"/>
              </a:ext>
            </a:extLst>
          </p:cNvPr>
          <p:cNvSpPr>
            <a:spLocks noGrp="1"/>
          </p:cNvSpPr>
          <p:nvPr>
            <p:ph type="title"/>
          </p:nvPr>
        </p:nvSpPr>
        <p:spPr>
          <a:xfrm>
            <a:off x="483476" y="202230"/>
            <a:ext cx="11343763" cy="955707"/>
          </a:xfrm>
          <a:prstGeom prst="rect">
            <a:avLst/>
          </a:prstGeom>
        </p:spPr>
        <p:txBody>
          <a:bodyPr vert="horz" lIns="121842" tIns="60921" rIns="121842" bIns="60921" rtlCol="0" anchor="ctr" anchorCtr="0">
            <a:normAutofit/>
          </a:bodyPr>
          <a:lstStyle>
            <a:lvl1pPr algn="l">
              <a:lnSpc>
                <a:spcPct val="90000"/>
              </a:lnSpc>
              <a:defRPr sz="2800" b="0" i="1" spc="0" baseline="0">
                <a:solidFill>
                  <a:schemeClr val="bg1"/>
                </a:solidFill>
              </a:defRPr>
            </a:lvl1pPr>
          </a:lstStyle>
          <a:p>
            <a:endParaRPr lang="en-US"/>
          </a:p>
        </p:txBody>
      </p:sp>
      <p:grpSp>
        <p:nvGrpSpPr>
          <p:cNvPr id="42" name="Group 41">
            <a:extLst>
              <a:ext uri="{FF2B5EF4-FFF2-40B4-BE49-F238E27FC236}">
                <a16:creationId xmlns:a16="http://schemas.microsoft.com/office/drawing/2014/main" id="{4C2E7AB9-EC4F-9F45-BABE-0E6179F7F471}"/>
              </a:ext>
            </a:extLst>
          </p:cNvPr>
          <p:cNvGrpSpPr/>
          <p:nvPr userDrawn="1"/>
        </p:nvGrpSpPr>
        <p:grpSpPr>
          <a:xfrm>
            <a:off x="3199" y="5051498"/>
            <a:ext cx="12228506" cy="3091845"/>
            <a:chOff x="-1" y="5076563"/>
            <a:chExt cx="12228506" cy="3091845"/>
          </a:xfrm>
        </p:grpSpPr>
        <p:sp>
          <p:nvSpPr>
            <p:cNvPr id="43" name="Freeform 42">
              <a:extLst>
                <a:ext uri="{FF2B5EF4-FFF2-40B4-BE49-F238E27FC236}">
                  <a16:creationId xmlns:a16="http://schemas.microsoft.com/office/drawing/2014/main" id="{6C116EF8-2096-994C-A7B3-863B72A16539}"/>
                </a:ext>
              </a:extLst>
            </p:cNvPr>
            <p:cNvSpPr/>
            <p:nvPr userDrawn="1"/>
          </p:nvSpPr>
          <p:spPr>
            <a:xfrm rot="1440000">
              <a:off x="11823672" y="6420300"/>
              <a:ext cx="404833" cy="453937"/>
            </a:xfrm>
            <a:custGeom>
              <a:avLst/>
              <a:gdLst>
                <a:gd name="connsiteX0" fmla="*/ 282976 w 404833"/>
                <a:gd name="connsiteY0" fmla="*/ 0 h 453937"/>
                <a:gd name="connsiteX1" fmla="*/ 404833 w 404833"/>
                <a:gd name="connsiteY1" fmla="*/ 273694 h 453937"/>
                <a:gd name="connsiteX2" fmla="*/ 0 w 404833"/>
                <a:gd name="connsiteY2" fmla="*/ 453937 h 453937"/>
                <a:gd name="connsiteX3" fmla="*/ 0 w 404833"/>
                <a:gd name="connsiteY3" fmla="*/ 125990 h 453937"/>
              </a:gdLst>
              <a:ahLst/>
              <a:cxnLst>
                <a:cxn ang="0">
                  <a:pos x="connsiteX0" y="connsiteY0"/>
                </a:cxn>
                <a:cxn ang="0">
                  <a:pos x="connsiteX1" y="connsiteY1"/>
                </a:cxn>
                <a:cxn ang="0">
                  <a:pos x="connsiteX2" y="connsiteY2"/>
                </a:cxn>
                <a:cxn ang="0">
                  <a:pos x="connsiteX3" y="connsiteY3"/>
                </a:cxn>
              </a:cxnLst>
              <a:rect l="l" t="t" r="r" b="b"/>
              <a:pathLst>
                <a:path w="404833" h="453937">
                  <a:moveTo>
                    <a:pt x="282976" y="0"/>
                  </a:moveTo>
                  <a:lnTo>
                    <a:pt x="404833" y="273694"/>
                  </a:lnTo>
                  <a:lnTo>
                    <a:pt x="0" y="453937"/>
                  </a:lnTo>
                  <a:lnTo>
                    <a:pt x="0" y="125990"/>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44" name="Freeform 43">
              <a:extLst>
                <a:ext uri="{FF2B5EF4-FFF2-40B4-BE49-F238E27FC236}">
                  <a16:creationId xmlns:a16="http://schemas.microsoft.com/office/drawing/2014/main" id="{5078DF02-4252-3E4F-8C6A-F3880D281653}"/>
                </a:ext>
              </a:extLst>
            </p:cNvPr>
            <p:cNvSpPr/>
            <p:nvPr/>
          </p:nvSpPr>
          <p:spPr>
            <a:xfrm flipH="1" flipV="1">
              <a:off x="2848241" y="6472867"/>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45" name="Freeform 44">
              <a:extLst>
                <a:ext uri="{FF2B5EF4-FFF2-40B4-BE49-F238E27FC236}">
                  <a16:creationId xmlns:a16="http://schemas.microsoft.com/office/drawing/2014/main" id="{D877EF72-DF8A-2940-81A6-41A0872A934A}"/>
                </a:ext>
              </a:extLst>
            </p:cNvPr>
            <p:cNvSpPr/>
            <p:nvPr/>
          </p:nvSpPr>
          <p:spPr>
            <a:xfrm flipH="1" flipV="1">
              <a:off x="2970623" y="6472867"/>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46" name="Freeform 45">
              <a:extLst>
                <a:ext uri="{FF2B5EF4-FFF2-40B4-BE49-F238E27FC236}">
                  <a16:creationId xmlns:a16="http://schemas.microsoft.com/office/drawing/2014/main" id="{AB3EFC34-ABC8-E245-A648-9F5AD0C17F41}"/>
                </a:ext>
              </a:extLst>
            </p:cNvPr>
            <p:cNvSpPr/>
            <p:nvPr/>
          </p:nvSpPr>
          <p:spPr>
            <a:xfrm flipH="1" flipV="1">
              <a:off x="243968" y="6472867"/>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47" name="Freeform 46">
              <a:extLst>
                <a:ext uri="{FF2B5EF4-FFF2-40B4-BE49-F238E27FC236}">
                  <a16:creationId xmlns:a16="http://schemas.microsoft.com/office/drawing/2014/main" id="{E4DE08E0-0AF3-A24C-B1BA-69FC84CC5319}"/>
                </a:ext>
              </a:extLst>
            </p:cNvPr>
            <p:cNvSpPr/>
            <p:nvPr/>
          </p:nvSpPr>
          <p:spPr>
            <a:xfrm flipH="1" flipV="1">
              <a:off x="366350" y="6472867"/>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48" name="Freeform 47">
              <a:extLst>
                <a:ext uri="{FF2B5EF4-FFF2-40B4-BE49-F238E27FC236}">
                  <a16:creationId xmlns:a16="http://schemas.microsoft.com/office/drawing/2014/main" id="{5611423C-50F4-1847-AB80-EB0B41FD513C}"/>
                </a:ext>
              </a:extLst>
            </p:cNvPr>
            <p:cNvSpPr/>
            <p:nvPr/>
          </p:nvSpPr>
          <p:spPr>
            <a:xfrm rot="10800000" flipH="1" flipV="1">
              <a:off x="-1" y="6472688"/>
              <a:ext cx="329946" cy="299442"/>
            </a:xfrm>
            <a:custGeom>
              <a:avLst/>
              <a:gdLst>
                <a:gd name="connsiteX0" fmla="*/ 0 w 329946"/>
                <a:gd name="connsiteY0" fmla="*/ 0 h 299442"/>
                <a:gd name="connsiteX1" fmla="*/ 329946 w 329946"/>
                <a:gd name="connsiteY1" fmla="*/ 0 h 299442"/>
                <a:gd name="connsiteX2" fmla="*/ 196645 w 329946"/>
                <a:gd name="connsiteY2" fmla="*/ 299399 h 299442"/>
                <a:gd name="connsiteX3" fmla="*/ 0 w 329946"/>
                <a:gd name="connsiteY3" fmla="*/ 299442 h 299442"/>
              </a:gdLst>
              <a:ahLst/>
              <a:cxnLst>
                <a:cxn ang="0">
                  <a:pos x="connsiteX0" y="connsiteY0"/>
                </a:cxn>
                <a:cxn ang="0">
                  <a:pos x="connsiteX1" y="connsiteY1"/>
                </a:cxn>
                <a:cxn ang="0">
                  <a:pos x="connsiteX2" y="connsiteY2"/>
                </a:cxn>
                <a:cxn ang="0">
                  <a:pos x="connsiteX3" y="connsiteY3"/>
                </a:cxn>
              </a:cxnLst>
              <a:rect l="l" t="t" r="r" b="b"/>
              <a:pathLst>
                <a:path w="329946" h="299442">
                  <a:moveTo>
                    <a:pt x="0" y="0"/>
                  </a:moveTo>
                  <a:lnTo>
                    <a:pt x="329946" y="0"/>
                  </a:lnTo>
                  <a:lnTo>
                    <a:pt x="196645" y="299399"/>
                  </a:lnTo>
                  <a:lnTo>
                    <a:pt x="0" y="29944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49" name="Freeform 48">
              <a:extLst>
                <a:ext uri="{FF2B5EF4-FFF2-40B4-BE49-F238E27FC236}">
                  <a16:creationId xmlns:a16="http://schemas.microsoft.com/office/drawing/2014/main" id="{F22DC185-654E-214C-8948-BE5EE7FBF6A4}"/>
                </a:ext>
              </a:extLst>
            </p:cNvPr>
            <p:cNvSpPr/>
            <p:nvPr userDrawn="1"/>
          </p:nvSpPr>
          <p:spPr>
            <a:xfrm rot="1440000">
              <a:off x="3456616" y="5076563"/>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50" name="Freeform 49">
              <a:extLst>
                <a:ext uri="{FF2B5EF4-FFF2-40B4-BE49-F238E27FC236}">
                  <a16:creationId xmlns:a16="http://schemas.microsoft.com/office/drawing/2014/main" id="{2612D43C-F960-614F-AF23-7B9024E25140}"/>
                </a:ext>
              </a:extLst>
            </p:cNvPr>
            <p:cNvSpPr/>
            <p:nvPr userDrawn="1"/>
          </p:nvSpPr>
          <p:spPr>
            <a:xfrm rot="1440000">
              <a:off x="10084220" y="6100954"/>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chemeClr val="bg1">
                    <a:lumMod val="75000"/>
                  </a:schemeClr>
                </a:solidFill>
                <a:latin typeface="Arial"/>
                <a:ea typeface="Calibri"/>
                <a:cs typeface="Arial"/>
              </a:endParaRPr>
            </a:p>
          </p:txBody>
        </p:sp>
        <p:pic>
          <p:nvPicPr>
            <p:cNvPr id="51" name="Picture 50">
              <a:extLst>
                <a:ext uri="{FF2B5EF4-FFF2-40B4-BE49-F238E27FC236}">
                  <a16:creationId xmlns:a16="http://schemas.microsoft.com/office/drawing/2014/main" id="{DF3174EF-BC5E-1C48-88A6-D032AE723D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875" y="6423544"/>
              <a:ext cx="2096339" cy="388696"/>
            </a:xfrm>
            <a:prstGeom prst="rect">
              <a:avLst/>
            </a:prstGeom>
          </p:spPr>
        </p:pic>
      </p:gr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47432" y="643654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536853432"/>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1_Title 01 - Ro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6B8FF-6994-3040-A659-8C6401B197F4}"/>
              </a:ext>
            </a:extLst>
          </p:cNvPr>
          <p:cNvSpPr/>
          <p:nvPr userDrawn="1"/>
        </p:nvSpPr>
        <p:spPr>
          <a:xfrm>
            <a:off x="0" y="0"/>
            <a:ext cx="12192000" cy="6858000"/>
          </a:xfrm>
          <a:prstGeom prst="rect">
            <a:avLst/>
          </a:prstGeom>
          <a:solidFill>
            <a:schemeClr val="bg2">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2"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grpSp>
        <p:nvGrpSpPr>
          <p:cNvPr id="4" name="Group 3">
            <a:extLst>
              <a:ext uri="{FF2B5EF4-FFF2-40B4-BE49-F238E27FC236}">
                <a16:creationId xmlns:a16="http://schemas.microsoft.com/office/drawing/2014/main" id="{2B7B07C6-E052-2440-A990-642EDDD30E78}"/>
              </a:ext>
            </a:extLst>
          </p:cNvPr>
          <p:cNvGrpSpPr/>
          <p:nvPr userDrawn="1"/>
        </p:nvGrpSpPr>
        <p:grpSpPr>
          <a:xfrm>
            <a:off x="-90791" y="5058823"/>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grpSp>
        <p:pic>
          <p:nvPicPr>
            <p:cNvPr id="15" name="Picture 14">
              <a:extLst>
                <a:ext uri="{FF2B5EF4-FFF2-40B4-BE49-F238E27FC236}">
                  <a16:creationId xmlns:a16="http://schemas.microsoft.com/office/drawing/2014/main" id="{67BF4F24-E73E-7945-AE8A-CEA18F92F8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Tree>
    <p:extLst>
      <p:ext uri="{BB962C8B-B14F-4D97-AF65-F5344CB8AC3E}">
        <p14:creationId xmlns:p14="http://schemas.microsoft.com/office/powerpoint/2010/main" val="785053219"/>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1"/>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674" fontAlgn="base">
              <a:spcBef>
                <a:spcPct val="0"/>
              </a:spcBef>
              <a:spcAft>
                <a:spcPct val="0"/>
              </a:spcAft>
            </a:pPr>
            <a:endParaRPr lang="en-US" sz="1801">
              <a:solidFill>
                <a:srgbClr val="FFFFFF"/>
              </a:solidFill>
            </a:endParaRPr>
          </a:p>
        </p:txBody>
      </p:sp>
      <p:grpSp>
        <p:nvGrpSpPr>
          <p:cNvPr id="24" name="Group 23">
            <a:extLst>
              <a:ext uri="{FF2B5EF4-FFF2-40B4-BE49-F238E27FC236}">
                <a16:creationId xmlns:a16="http://schemas.microsoft.com/office/drawing/2014/main" id="{42B5302B-DA30-634D-9D71-552FB3C32717}"/>
              </a:ext>
            </a:extLst>
          </p:cNvPr>
          <p:cNvGrpSpPr/>
          <p:nvPr userDrawn="1"/>
        </p:nvGrpSpPr>
        <p:grpSpPr>
          <a:xfrm>
            <a:off x="-90791" y="5058823"/>
            <a:ext cx="12394125" cy="3091845"/>
            <a:chOff x="-90791" y="5053985"/>
            <a:chExt cx="12394125" cy="3091845"/>
          </a:xfrm>
        </p:grpSpPr>
        <p:sp>
          <p:nvSpPr>
            <p:cNvPr id="25" name="Freeform 24">
              <a:extLst>
                <a:ext uri="{FF2B5EF4-FFF2-40B4-BE49-F238E27FC236}">
                  <a16:creationId xmlns:a16="http://schemas.microsoft.com/office/drawing/2014/main" id="{896A076D-CC91-7A43-AC1F-2A3EBE8E0627}"/>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27" name="Freeform 26">
              <a:extLst>
                <a:ext uri="{FF2B5EF4-FFF2-40B4-BE49-F238E27FC236}">
                  <a16:creationId xmlns:a16="http://schemas.microsoft.com/office/drawing/2014/main" id="{D7001C44-95C9-3246-8D9E-1B96F37CDE98}"/>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8" name="Freeform 27">
              <a:extLst>
                <a:ext uri="{FF2B5EF4-FFF2-40B4-BE49-F238E27FC236}">
                  <a16:creationId xmlns:a16="http://schemas.microsoft.com/office/drawing/2014/main" id="{55D3773C-2623-0947-92B1-F90E45AE1D1F}"/>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9" name="Freeform 28">
              <a:extLst>
                <a:ext uri="{FF2B5EF4-FFF2-40B4-BE49-F238E27FC236}">
                  <a16:creationId xmlns:a16="http://schemas.microsoft.com/office/drawing/2014/main" id="{885911A0-8085-2240-9949-1B4E77D8DE55}"/>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0" name="Freeform 29">
              <a:extLst>
                <a:ext uri="{FF2B5EF4-FFF2-40B4-BE49-F238E27FC236}">
                  <a16:creationId xmlns:a16="http://schemas.microsoft.com/office/drawing/2014/main" id="{905187E4-DD93-CF4D-96A1-6B23FAAA914F}"/>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31" name="Freeform 30">
              <a:extLst>
                <a:ext uri="{FF2B5EF4-FFF2-40B4-BE49-F238E27FC236}">
                  <a16:creationId xmlns:a16="http://schemas.microsoft.com/office/drawing/2014/main" id="{184FBFEE-06E7-7347-A895-B6939B2C6DA9}"/>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pic>
          <p:nvPicPr>
            <p:cNvPr id="32" name="Picture 31" descr="CoxAutomotive_Inline_2C_LtBg.png">
              <a:extLst>
                <a:ext uri="{FF2B5EF4-FFF2-40B4-BE49-F238E27FC236}">
                  <a16:creationId xmlns:a16="http://schemas.microsoft.com/office/drawing/2014/main" id="{700026FE-9DF3-044E-9FFE-EDF210CC92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33" name="Freeform 32">
              <a:extLst>
                <a:ext uri="{FF2B5EF4-FFF2-40B4-BE49-F238E27FC236}">
                  <a16:creationId xmlns:a16="http://schemas.microsoft.com/office/drawing/2014/main" id="{42C07B8F-B039-CD4D-9AC1-E386254A5D07}"/>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34" name="Freeform 33">
              <a:extLst>
                <a:ext uri="{FF2B5EF4-FFF2-40B4-BE49-F238E27FC236}">
                  <a16:creationId xmlns:a16="http://schemas.microsoft.com/office/drawing/2014/main" id="{4C68E878-77CC-4C43-9972-89064AB3A635}"/>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grpSp>
      <p:sp>
        <p:nvSpPr>
          <p:cNvPr id="12" name="Parallelogram 11">
            <a:extLst>
              <a:ext uri="{FF2B5EF4-FFF2-40B4-BE49-F238E27FC236}">
                <a16:creationId xmlns:a16="http://schemas.microsoft.com/office/drawing/2014/main" id="{77ECE4D4-8502-334A-BBE0-F29E5FE2AF28}"/>
              </a:ext>
            </a:extLst>
          </p:cNvPr>
          <p:cNvSpPr/>
          <p:nvPr userDrawn="1"/>
        </p:nvSpPr>
        <p:spPr>
          <a:xfrm>
            <a:off x="-3064932" y="0"/>
            <a:ext cx="8398932" cy="6422400"/>
          </a:xfrm>
          <a:prstGeom prst="parallelogram">
            <a:avLst>
              <a:gd name="adj" fmla="val 45809"/>
            </a:avLst>
          </a:prstGeom>
          <a:solidFill>
            <a:schemeClr val="bg2">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endParaRP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1"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1" name="Text Placeholder 2">
            <a:extLst>
              <a:ext uri="{FF2B5EF4-FFF2-40B4-BE49-F238E27FC236}">
                <a16:creationId xmlns:a16="http://schemas.microsoft.com/office/drawing/2014/main" id="{04BA8DFE-A908-5841-9DB4-C46205ECB01E}"/>
              </a:ext>
            </a:extLst>
          </p:cNvPr>
          <p:cNvSpPr>
            <a:spLocks noGrp="1"/>
          </p:cNvSpPr>
          <p:nvPr>
            <p:ph type="body" sz="quarter" idx="12"/>
          </p:nvPr>
        </p:nvSpPr>
        <p:spPr>
          <a:xfrm>
            <a:off x="3486733" y="6434492"/>
            <a:ext cx="7229589" cy="304271"/>
          </a:xfrm>
          <a:prstGeom prst="rect">
            <a:avLst/>
          </a:prstGeom>
        </p:spPr>
        <p:txBody>
          <a:bodyPr vert="horz" anchor="ctr"/>
          <a:lstStyle>
            <a:lvl1pPr marL="0" indent="0">
              <a:buNone/>
              <a:defRPr sz="900" i="1">
                <a:solidFill>
                  <a:srgbClr val="7F7F7F"/>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23" name="Picture Placeholder 2">
            <a:extLst>
              <a:ext uri="{FF2B5EF4-FFF2-40B4-BE49-F238E27FC236}">
                <a16:creationId xmlns:a16="http://schemas.microsoft.com/office/drawing/2014/main" id="{7EC131B0-9EA2-7442-B133-48AE259D9057}"/>
              </a:ext>
            </a:extLst>
          </p:cNvPr>
          <p:cNvSpPr>
            <a:spLocks noGrp="1"/>
          </p:cNvSpPr>
          <p:nvPr>
            <p:ph type="pic" sz="quarter" idx="11"/>
          </p:nvPr>
        </p:nvSpPr>
        <p:spPr>
          <a:xfrm>
            <a:off x="10745464" y="190501"/>
            <a:ext cx="1167682" cy="1168400"/>
          </a:xfrm>
          <a:prstGeom prst="rect">
            <a:avLst/>
          </a:prstGeom>
        </p:spPr>
        <p:txBody>
          <a:bodyPr anchor="ctr"/>
          <a:lstStyle>
            <a:lvl1pPr marL="0" indent="0" algn="ctr">
              <a:buNone/>
              <a:defRPr sz="1600">
                <a:solidFill>
                  <a:schemeClr val="bg1"/>
                </a:solidFill>
              </a:defRPr>
            </a:lvl1pPr>
          </a:lstStyle>
          <a:p>
            <a:endParaRPr lang="en-US"/>
          </a:p>
        </p:txBody>
      </p:sp>
      <p:sp>
        <p:nvSpPr>
          <p:cNvPr id="26" name="Slide Number Placeholder 2">
            <a:extLst>
              <a:ext uri="{FF2B5EF4-FFF2-40B4-BE49-F238E27FC236}">
                <a16:creationId xmlns:a16="http://schemas.microsoft.com/office/drawing/2014/main" id="{B5F44F7A-7F41-3345-9DDE-16211FFD7616}"/>
              </a:ext>
            </a:extLst>
          </p:cNvPr>
          <p:cNvSpPr>
            <a:spLocks noGrp="1"/>
          </p:cNvSpPr>
          <p:nvPr>
            <p:ph type="sldNum" sz="quarter" idx="4"/>
          </p:nvPr>
        </p:nvSpPr>
        <p:spPr>
          <a:xfrm>
            <a:off x="11825207"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21" name="Content Placeholder 3">
            <a:extLst>
              <a:ext uri="{FF2B5EF4-FFF2-40B4-BE49-F238E27FC236}">
                <a16:creationId xmlns:a16="http://schemas.microsoft.com/office/drawing/2014/main" id="{4014DD9E-713A-9541-AD28-8C46E90CA368}"/>
              </a:ext>
            </a:extLst>
          </p:cNvPr>
          <p:cNvSpPr>
            <a:spLocks noGrp="1"/>
          </p:cNvSpPr>
          <p:nvPr>
            <p:ph sz="quarter" idx="13" hasCustomPrompt="1"/>
          </p:nvPr>
        </p:nvSpPr>
        <p:spPr>
          <a:xfrm>
            <a:off x="572756" y="1587640"/>
            <a:ext cx="11103307" cy="4321035"/>
          </a:xfrm>
          <a:prstGeom prst="rect">
            <a:avLst/>
          </a:prstGeom>
        </p:spPr>
        <p:txBody>
          <a:bodyPr/>
          <a:lstStyle>
            <a:lvl1pPr marL="0" indent="0">
              <a:buNone/>
              <a:defRPr sz="18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to edit content</a:t>
            </a:r>
          </a:p>
        </p:txBody>
      </p:sp>
      <p:sp>
        <p:nvSpPr>
          <p:cNvPr id="22" name="Title Placeholder 1">
            <a:extLst>
              <a:ext uri="{FF2B5EF4-FFF2-40B4-BE49-F238E27FC236}">
                <a16:creationId xmlns:a16="http://schemas.microsoft.com/office/drawing/2014/main" id="{6D88B620-886B-4846-9906-80F9805D0FEC}"/>
              </a:ext>
            </a:extLst>
          </p:cNvPr>
          <p:cNvSpPr>
            <a:spLocks noGrp="1"/>
          </p:cNvSpPr>
          <p:nvPr>
            <p:ph type="title"/>
          </p:nvPr>
        </p:nvSpPr>
        <p:spPr>
          <a:xfrm>
            <a:off x="483476" y="202230"/>
            <a:ext cx="11343763" cy="955707"/>
          </a:xfrm>
          <a:prstGeom prst="rect">
            <a:avLst/>
          </a:prstGeom>
        </p:spPr>
        <p:txBody>
          <a:bodyPr vert="horz" lIns="121842" tIns="60921" rIns="121842" bIns="60921" rtlCol="0" anchor="ctr" anchorCtr="0">
            <a:normAutofit/>
          </a:bodyPr>
          <a:lstStyle>
            <a:lvl1pPr algn="l">
              <a:lnSpc>
                <a:spcPct val="90000"/>
              </a:lnSpc>
              <a:defRPr sz="2800" b="0" i="1" spc="0" baseline="0">
                <a:solidFill>
                  <a:schemeClr val="bg1"/>
                </a:solidFill>
              </a:defRPr>
            </a:lvl1pPr>
          </a:lstStyle>
          <a:p>
            <a:endParaRPr lang="en-US"/>
          </a:p>
        </p:txBody>
      </p:sp>
    </p:spTree>
    <p:extLst>
      <p:ext uri="{BB962C8B-B14F-4D97-AF65-F5344CB8AC3E}">
        <p14:creationId xmlns:p14="http://schemas.microsoft.com/office/powerpoint/2010/main" val="395063141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53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99DEC9-57AE-D64E-9321-BCD0A2A8AF74}"/>
              </a:ext>
            </a:extLst>
          </p:cNvPr>
          <p:cNvSpPr/>
          <p:nvPr userDrawn="1"/>
        </p:nvSpPr>
        <p:spPr>
          <a:xfrm>
            <a:off x="0" y="0"/>
            <a:ext cx="12192000" cy="6858000"/>
          </a:xfrm>
          <a:prstGeom prst="rect">
            <a:avLst/>
          </a:prstGeom>
          <a:solidFill>
            <a:schemeClr val="bg2">
              <a:lumMod val="50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Tree>
    <p:extLst>
      <p:ext uri="{BB962C8B-B14F-4D97-AF65-F5344CB8AC3E}">
        <p14:creationId xmlns:p14="http://schemas.microsoft.com/office/powerpoint/2010/main" val="25174426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6"/>
        <p:cNvGrpSpPr/>
        <p:nvPr/>
      </p:nvGrpSpPr>
      <p:grpSpPr>
        <a:xfrm>
          <a:off x="0" y="0"/>
          <a:ext cx="0" cy="0"/>
          <a:chOff x="0" y="0"/>
          <a:chExt cx="0" cy="0"/>
        </a:xfrm>
      </p:grpSpPr>
      <p:grpSp>
        <p:nvGrpSpPr>
          <p:cNvPr id="57" name="Shape 57"/>
          <p:cNvGrpSpPr/>
          <p:nvPr/>
        </p:nvGrpSpPr>
        <p:grpSpPr>
          <a:xfrm>
            <a:off x="-90790" y="6378351"/>
            <a:ext cx="12415113" cy="392333"/>
            <a:chOff x="-90791" y="5853057"/>
            <a:chExt cx="12415114" cy="392333"/>
          </a:xfrm>
        </p:grpSpPr>
        <p:pic>
          <p:nvPicPr>
            <p:cNvPr id="58" name="Shape 58" descr="CoxAutomotive_Inline_2C_LtBg.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35179" y="5853057"/>
              <a:ext cx="2104715" cy="392333"/>
            </a:xfrm>
            <a:prstGeom prst="rect">
              <a:avLst/>
            </a:prstGeom>
            <a:noFill/>
            <a:ln>
              <a:noFill/>
            </a:ln>
          </p:spPr>
        </p:pic>
        <p:grpSp>
          <p:nvGrpSpPr>
            <p:cNvPr id="59" name="Shape 59"/>
            <p:cNvGrpSpPr/>
            <p:nvPr/>
          </p:nvGrpSpPr>
          <p:grpSpPr>
            <a:xfrm>
              <a:off x="-90791" y="5904978"/>
              <a:ext cx="12415114" cy="299596"/>
              <a:chOff x="-90791" y="101166"/>
              <a:chExt cx="12415114" cy="299596"/>
            </a:xfrm>
          </p:grpSpPr>
          <p:sp>
            <p:nvSpPr>
              <p:cNvPr id="60" name="Shape 60"/>
              <p:cNvSpPr/>
              <p:nvPr/>
            </p:nvSpPr>
            <p:spPr>
              <a:xfrm rot="10800000">
                <a:off x="2667427" y="101346"/>
                <a:ext cx="209148" cy="299416"/>
              </a:xfrm>
              <a:custGeom>
                <a:avLst/>
                <a:gdLst/>
                <a:ahLst/>
                <a:cxnLst/>
                <a:rect l="0" t="0" r="0" b="0"/>
                <a:pathLst>
                  <a:path w="607945" h="870332" extrusionOk="0">
                    <a:moveTo>
                      <a:pt x="0" y="870332"/>
                    </a:moveTo>
                    <a:lnTo>
                      <a:pt x="387496" y="0"/>
                    </a:lnTo>
                    <a:lnTo>
                      <a:pt x="607945" y="0"/>
                    </a:lnTo>
                    <a:lnTo>
                      <a:pt x="220469" y="870285"/>
                    </a:lnTo>
                    <a:lnTo>
                      <a:pt x="0" y="870332"/>
                    </a:lnTo>
                    <a:close/>
                  </a:path>
                </a:pathLst>
              </a:custGeom>
              <a:solidFill>
                <a:schemeClr val="dk2"/>
              </a:solidFill>
              <a:ln>
                <a:noFill/>
              </a:ln>
            </p:spPr>
            <p:txBody>
              <a:bodyPr spcFirstLastPara="1" wrap="square" lIns="68525" tIns="34250" rIns="68525" bIns="34250" anchor="ctr" anchorCtr="0">
                <a:noAutofit/>
              </a:bodyPr>
              <a:lstStyle/>
              <a:p>
                <a:pPr marL="0" marR="0" lvl="0" indent="0" algn="ctr" rtl="0">
                  <a:spcBef>
                    <a:spcPts val="0"/>
                  </a:spcBef>
                  <a:spcAft>
                    <a:spcPts val="0"/>
                  </a:spcAft>
                  <a:buNone/>
                </a:pPr>
                <a:endParaRPr sz="1200">
                  <a:solidFill>
                    <a:srgbClr val="414141"/>
                  </a:solidFill>
                  <a:latin typeface="Arial"/>
                  <a:ea typeface="Arial"/>
                  <a:cs typeface="Arial"/>
                  <a:sym typeface="Arial"/>
                </a:endParaRPr>
              </a:p>
            </p:txBody>
          </p:sp>
          <p:sp>
            <p:nvSpPr>
              <p:cNvPr id="61" name="Shape 61"/>
              <p:cNvSpPr/>
              <p:nvPr/>
            </p:nvSpPr>
            <p:spPr>
              <a:xfrm rot="10800000">
                <a:off x="2789809" y="101346"/>
                <a:ext cx="209148" cy="299416"/>
              </a:xfrm>
              <a:custGeom>
                <a:avLst/>
                <a:gdLst/>
                <a:ahLst/>
                <a:cxnLst/>
                <a:rect l="0" t="0" r="0" b="0"/>
                <a:pathLst>
                  <a:path w="607945" h="870332" extrusionOk="0">
                    <a:moveTo>
                      <a:pt x="0" y="870332"/>
                    </a:moveTo>
                    <a:lnTo>
                      <a:pt x="387496" y="0"/>
                    </a:lnTo>
                    <a:lnTo>
                      <a:pt x="607945" y="0"/>
                    </a:lnTo>
                    <a:lnTo>
                      <a:pt x="220469" y="870285"/>
                    </a:lnTo>
                    <a:lnTo>
                      <a:pt x="0" y="870332"/>
                    </a:lnTo>
                    <a:close/>
                  </a:path>
                </a:pathLst>
              </a:custGeom>
              <a:solidFill>
                <a:schemeClr val="dk2"/>
              </a:solidFill>
              <a:ln>
                <a:noFill/>
              </a:ln>
            </p:spPr>
            <p:txBody>
              <a:bodyPr spcFirstLastPara="1" wrap="square" lIns="68525" tIns="34250" rIns="68525" bIns="34250" anchor="ctr" anchorCtr="0">
                <a:noAutofit/>
              </a:bodyPr>
              <a:lstStyle/>
              <a:p>
                <a:pPr marL="0" marR="0" lvl="0" indent="0" algn="ctr" rtl="0">
                  <a:spcBef>
                    <a:spcPts val="0"/>
                  </a:spcBef>
                  <a:spcAft>
                    <a:spcPts val="0"/>
                  </a:spcAft>
                  <a:buNone/>
                </a:pPr>
                <a:endParaRPr sz="1200">
                  <a:solidFill>
                    <a:srgbClr val="414141"/>
                  </a:solidFill>
                  <a:latin typeface="Arial"/>
                  <a:ea typeface="Arial"/>
                  <a:cs typeface="Arial"/>
                  <a:sym typeface="Arial"/>
                </a:endParaRPr>
              </a:p>
            </p:txBody>
          </p:sp>
          <p:sp>
            <p:nvSpPr>
              <p:cNvPr id="62" name="Shape 62"/>
              <p:cNvSpPr/>
              <p:nvPr/>
            </p:nvSpPr>
            <p:spPr>
              <a:xfrm rot="10800000">
                <a:off x="243968" y="101346"/>
                <a:ext cx="209148" cy="299416"/>
              </a:xfrm>
              <a:custGeom>
                <a:avLst/>
                <a:gdLst/>
                <a:ahLst/>
                <a:cxnLst/>
                <a:rect l="0" t="0" r="0" b="0"/>
                <a:pathLst>
                  <a:path w="607945" h="870332" extrusionOk="0">
                    <a:moveTo>
                      <a:pt x="0" y="870332"/>
                    </a:moveTo>
                    <a:lnTo>
                      <a:pt x="387496" y="0"/>
                    </a:lnTo>
                    <a:lnTo>
                      <a:pt x="607945" y="0"/>
                    </a:lnTo>
                    <a:lnTo>
                      <a:pt x="220469" y="870285"/>
                    </a:lnTo>
                    <a:lnTo>
                      <a:pt x="0" y="870332"/>
                    </a:lnTo>
                    <a:close/>
                  </a:path>
                </a:pathLst>
              </a:custGeom>
              <a:solidFill>
                <a:schemeClr val="dk2"/>
              </a:solidFill>
              <a:ln>
                <a:noFill/>
              </a:ln>
            </p:spPr>
            <p:txBody>
              <a:bodyPr spcFirstLastPara="1" wrap="square" lIns="68525" tIns="34250" rIns="68525" bIns="34250" anchor="ctr" anchorCtr="0">
                <a:noAutofit/>
              </a:bodyPr>
              <a:lstStyle/>
              <a:p>
                <a:pPr marL="0" marR="0" lvl="0" indent="0" algn="ctr" rtl="0">
                  <a:spcBef>
                    <a:spcPts val="0"/>
                  </a:spcBef>
                  <a:spcAft>
                    <a:spcPts val="0"/>
                  </a:spcAft>
                  <a:buNone/>
                </a:pPr>
                <a:endParaRPr sz="1200">
                  <a:solidFill>
                    <a:srgbClr val="414141"/>
                  </a:solidFill>
                  <a:latin typeface="Arial"/>
                  <a:ea typeface="Arial"/>
                  <a:cs typeface="Arial"/>
                  <a:sym typeface="Arial"/>
                </a:endParaRPr>
              </a:p>
            </p:txBody>
          </p:sp>
          <p:sp>
            <p:nvSpPr>
              <p:cNvPr id="63" name="Shape 63"/>
              <p:cNvSpPr/>
              <p:nvPr/>
            </p:nvSpPr>
            <p:spPr>
              <a:xfrm rot="10800000">
                <a:off x="366350" y="101346"/>
                <a:ext cx="209148" cy="299416"/>
              </a:xfrm>
              <a:custGeom>
                <a:avLst/>
                <a:gdLst/>
                <a:ahLst/>
                <a:cxnLst/>
                <a:rect l="0" t="0" r="0" b="0"/>
                <a:pathLst>
                  <a:path w="607945" h="870332" extrusionOk="0">
                    <a:moveTo>
                      <a:pt x="0" y="870332"/>
                    </a:moveTo>
                    <a:lnTo>
                      <a:pt x="387496" y="0"/>
                    </a:lnTo>
                    <a:lnTo>
                      <a:pt x="607945" y="0"/>
                    </a:lnTo>
                    <a:lnTo>
                      <a:pt x="220469" y="870285"/>
                    </a:lnTo>
                    <a:lnTo>
                      <a:pt x="0" y="870332"/>
                    </a:lnTo>
                    <a:close/>
                  </a:path>
                </a:pathLst>
              </a:custGeom>
              <a:solidFill>
                <a:schemeClr val="dk2"/>
              </a:solidFill>
              <a:ln>
                <a:noFill/>
              </a:ln>
            </p:spPr>
            <p:txBody>
              <a:bodyPr spcFirstLastPara="1" wrap="square" lIns="68525" tIns="34250" rIns="68525" bIns="34250" anchor="ctr" anchorCtr="0">
                <a:noAutofit/>
              </a:bodyPr>
              <a:lstStyle/>
              <a:p>
                <a:pPr marL="0" marR="0" lvl="0" indent="0" algn="ctr" rtl="0">
                  <a:spcBef>
                    <a:spcPts val="0"/>
                  </a:spcBef>
                  <a:spcAft>
                    <a:spcPts val="0"/>
                  </a:spcAft>
                  <a:buNone/>
                </a:pPr>
                <a:endParaRPr sz="1200">
                  <a:solidFill>
                    <a:srgbClr val="414141"/>
                  </a:solidFill>
                  <a:latin typeface="Arial"/>
                  <a:ea typeface="Arial"/>
                  <a:cs typeface="Arial"/>
                  <a:sym typeface="Arial"/>
                </a:endParaRPr>
              </a:p>
            </p:txBody>
          </p:sp>
          <p:sp>
            <p:nvSpPr>
              <p:cNvPr id="64" name="Shape 64"/>
              <p:cNvSpPr/>
              <p:nvPr/>
            </p:nvSpPr>
            <p:spPr>
              <a:xfrm>
                <a:off x="-90791" y="101168"/>
                <a:ext cx="420737" cy="299461"/>
              </a:xfrm>
              <a:custGeom>
                <a:avLst/>
                <a:gdLst/>
                <a:ahLst/>
                <a:cxnLst/>
                <a:rect l="0" t="0" r="0" b="0"/>
                <a:pathLst>
                  <a:path w="420737" h="299461" extrusionOk="0">
                    <a:moveTo>
                      <a:pt x="0" y="0"/>
                    </a:moveTo>
                    <a:lnTo>
                      <a:pt x="420737" y="0"/>
                    </a:lnTo>
                    <a:lnTo>
                      <a:pt x="287436" y="299399"/>
                    </a:lnTo>
                    <a:lnTo>
                      <a:pt x="0" y="299461"/>
                    </a:lnTo>
                    <a:lnTo>
                      <a:pt x="0" y="0"/>
                    </a:lnTo>
                    <a:close/>
                  </a:path>
                </a:pathLst>
              </a:custGeom>
              <a:solidFill>
                <a:schemeClr val="dk2"/>
              </a:solidFill>
              <a:ln>
                <a:noFill/>
              </a:ln>
            </p:spPr>
            <p:txBody>
              <a:bodyPr spcFirstLastPara="1" wrap="square" lIns="68525" tIns="34250" rIns="68525" bIns="34250" anchor="ctr" anchorCtr="0">
                <a:noAutofit/>
              </a:bodyPr>
              <a:lstStyle/>
              <a:p>
                <a:pPr marL="0" marR="0" lvl="0" indent="0" algn="ctr" rtl="0">
                  <a:spcBef>
                    <a:spcPts val="0"/>
                  </a:spcBef>
                  <a:spcAft>
                    <a:spcPts val="0"/>
                  </a:spcAft>
                  <a:buNone/>
                </a:pPr>
                <a:endParaRPr sz="1200">
                  <a:solidFill>
                    <a:srgbClr val="414141"/>
                  </a:solidFill>
                  <a:latin typeface="Arial"/>
                  <a:ea typeface="Arial"/>
                  <a:cs typeface="Arial"/>
                  <a:sym typeface="Arial"/>
                </a:endParaRPr>
              </a:p>
            </p:txBody>
          </p:sp>
          <p:sp>
            <p:nvSpPr>
              <p:cNvPr id="65" name="Shape 65"/>
              <p:cNvSpPr/>
              <p:nvPr/>
            </p:nvSpPr>
            <p:spPr>
              <a:xfrm rot="10800000">
                <a:off x="2991173" y="101166"/>
                <a:ext cx="9333150" cy="299595"/>
              </a:xfrm>
              <a:custGeom>
                <a:avLst/>
                <a:gdLst/>
                <a:ahLst/>
                <a:cxnLst/>
                <a:rect l="0" t="0" r="0" b="0"/>
                <a:pathLst>
                  <a:path w="9228144" h="299595" extrusionOk="0">
                    <a:moveTo>
                      <a:pt x="9094756" y="299595"/>
                    </a:moveTo>
                    <a:lnTo>
                      <a:pt x="0" y="299595"/>
                    </a:lnTo>
                    <a:lnTo>
                      <a:pt x="0" y="0"/>
                    </a:lnTo>
                    <a:lnTo>
                      <a:pt x="9228144" y="0"/>
                    </a:lnTo>
                    <a:lnTo>
                      <a:pt x="9094756" y="299595"/>
                    </a:lnTo>
                    <a:close/>
                  </a:path>
                </a:pathLst>
              </a:custGeom>
              <a:solidFill>
                <a:schemeClr val="dk2"/>
              </a:solidFill>
              <a:ln>
                <a:noFill/>
              </a:ln>
            </p:spPr>
            <p:txBody>
              <a:bodyPr spcFirstLastPara="1" wrap="square" lIns="68525" tIns="34250" rIns="68525" bIns="34250" anchor="ctr" anchorCtr="0">
                <a:noAutofit/>
              </a:bodyPr>
              <a:lstStyle/>
              <a:p>
                <a:pPr marL="0" marR="0" lvl="0" indent="0" algn="ctr" rtl="0">
                  <a:spcBef>
                    <a:spcPts val="0"/>
                  </a:spcBef>
                  <a:spcAft>
                    <a:spcPts val="0"/>
                  </a:spcAft>
                  <a:buNone/>
                </a:pPr>
                <a:endParaRPr sz="1200">
                  <a:solidFill>
                    <a:srgbClr val="414141"/>
                  </a:solidFill>
                  <a:latin typeface="Arial"/>
                  <a:ea typeface="Arial"/>
                  <a:cs typeface="Arial"/>
                  <a:sym typeface="Arial"/>
                </a:endParaRPr>
              </a:p>
            </p:txBody>
          </p:sp>
        </p:grpSp>
      </p:grpSp>
      <p:sp>
        <p:nvSpPr>
          <p:cNvPr id="66" name="Shape 66"/>
          <p:cNvSpPr/>
          <p:nvPr/>
        </p:nvSpPr>
        <p:spPr>
          <a:xfrm rot="10800000">
            <a:off x="8457003" y="-1203816"/>
            <a:ext cx="3921536" cy="7653253"/>
          </a:xfrm>
          <a:custGeom>
            <a:avLst/>
            <a:gdLst/>
            <a:ahLst/>
            <a:cxnLst/>
            <a:rect l="0" t="0" r="0" b="0"/>
            <a:pathLst>
              <a:path w="1628402" h="3599642" extrusionOk="0">
                <a:moveTo>
                  <a:pt x="11347" y="3599642"/>
                </a:moveTo>
                <a:cubicBezTo>
                  <a:pt x="7565" y="2399761"/>
                  <a:pt x="3782" y="1199881"/>
                  <a:pt x="0" y="0"/>
                </a:cubicBezTo>
                <a:lnTo>
                  <a:pt x="1628402" y="0"/>
                </a:lnTo>
                <a:lnTo>
                  <a:pt x="11347" y="3599642"/>
                </a:lnTo>
                <a:close/>
              </a:path>
            </a:pathLst>
          </a:custGeom>
          <a:solidFill>
            <a:srgbClr val="D8D8D8">
              <a:alpha val="49803"/>
            </a:srgb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r>
              <a:rPr lang="en" sz="1867">
                <a:solidFill>
                  <a:schemeClr val="lt1"/>
                </a:solidFill>
                <a:latin typeface="Arial"/>
                <a:ea typeface="Arial"/>
                <a:cs typeface="Arial"/>
                <a:sym typeface="Arial"/>
              </a:rPr>
              <a:t> </a:t>
            </a:r>
            <a:endParaRPr sz="1467"/>
          </a:p>
        </p:txBody>
      </p:sp>
      <p:cxnSp>
        <p:nvCxnSpPr>
          <p:cNvPr id="67" name="Shape 67"/>
          <p:cNvCxnSpPr/>
          <p:nvPr/>
        </p:nvCxnSpPr>
        <p:spPr>
          <a:xfrm>
            <a:off x="643642" y="1066800"/>
            <a:ext cx="10902085" cy="0"/>
          </a:xfrm>
          <a:prstGeom prst="straightConnector1">
            <a:avLst/>
          </a:prstGeom>
          <a:noFill/>
          <a:ln w="12700" cap="flat" cmpd="sng">
            <a:solidFill>
              <a:schemeClr val="accent1"/>
            </a:solidFill>
            <a:prstDash val="solid"/>
            <a:round/>
            <a:headEnd type="none" w="sm" len="sm"/>
            <a:tailEnd type="none" w="sm" len="sm"/>
          </a:ln>
        </p:spPr>
      </p:cxnSp>
      <p:sp>
        <p:nvSpPr>
          <p:cNvPr id="68" name="Shape 68"/>
          <p:cNvSpPr txBox="1">
            <a:spLocks noGrp="1"/>
          </p:cNvSpPr>
          <p:nvPr>
            <p:ph type="body" idx="1"/>
          </p:nvPr>
        </p:nvSpPr>
        <p:spPr>
          <a:xfrm>
            <a:off x="624468" y="1483370"/>
            <a:ext cx="10861288" cy="4380865"/>
          </a:xfrm>
          <a:prstGeom prst="rect">
            <a:avLst/>
          </a:prstGeom>
          <a:noFill/>
          <a:ln>
            <a:noFill/>
          </a:ln>
        </p:spPr>
        <p:txBody>
          <a:bodyPr spcFirstLastPara="1" wrap="square" lIns="51425" tIns="25700" rIns="51425" bIns="25700" anchor="t" anchorCtr="0"/>
          <a:lstStyle>
            <a:lvl1pPr marL="609585" marR="0" lvl="0" indent="-304792" algn="l" rtl="0">
              <a:spcBef>
                <a:spcPts val="667"/>
              </a:spcBef>
              <a:spcAft>
                <a:spcPts val="0"/>
              </a:spcAft>
              <a:buClr>
                <a:srgbClr val="00122A"/>
              </a:buClr>
              <a:buSzPts val="1500"/>
              <a:buFont typeface="Arial"/>
              <a:buNone/>
              <a:defRPr sz="2000" b="0" i="0" u="none" strike="noStrike" cap="none">
                <a:solidFill>
                  <a:srgbClr val="7F7F7F"/>
                </a:solidFill>
                <a:latin typeface="Arial"/>
                <a:ea typeface="Arial"/>
                <a:cs typeface="Arial"/>
                <a:sym typeface="Arial"/>
              </a:defRPr>
            </a:lvl1pPr>
            <a:lvl2pPr marL="1219170" marR="0" lvl="1" indent="-457189" algn="l" rtl="0">
              <a:spcBef>
                <a:spcPts val="667"/>
              </a:spcBef>
              <a:spcAft>
                <a:spcPts val="0"/>
              </a:spcAft>
              <a:buClr>
                <a:srgbClr val="00122A"/>
              </a:buClr>
              <a:buSzPts val="1800"/>
              <a:buFont typeface="Arial"/>
              <a:buChar char="–"/>
              <a:defRPr sz="2400" b="0" i="0" u="none" strike="noStrike" cap="none">
                <a:solidFill>
                  <a:srgbClr val="404040"/>
                </a:solidFill>
                <a:latin typeface="Arial"/>
                <a:ea typeface="Arial"/>
                <a:cs typeface="Arial"/>
                <a:sym typeface="Arial"/>
              </a:defRPr>
            </a:lvl2pPr>
            <a:lvl3pPr marL="1828754" marR="0" lvl="2" indent="-423323" algn="l" rtl="0">
              <a:spcBef>
                <a:spcPts val="667"/>
              </a:spcBef>
              <a:spcAft>
                <a:spcPts val="0"/>
              </a:spcAft>
              <a:buClr>
                <a:srgbClr val="00122A"/>
              </a:buClr>
              <a:buSzPts val="1400"/>
              <a:buFont typeface="Arial"/>
              <a:buChar char="•"/>
              <a:defRPr sz="1867" b="0" i="0" u="none" strike="noStrike" cap="none">
                <a:solidFill>
                  <a:srgbClr val="404040"/>
                </a:solidFill>
                <a:latin typeface="Arial"/>
                <a:ea typeface="Arial"/>
                <a:cs typeface="Arial"/>
                <a:sym typeface="Arial"/>
              </a:defRPr>
            </a:lvl3pPr>
            <a:lvl4pPr marL="2438339" marR="0" lvl="3" indent="-423323" algn="l" rtl="0">
              <a:spcBef>
                <a:spcPts val="667"/>
              </a:spcBef>
              <a:spcAft>
                <a:spcPts val="0"/>
              </a:spcAft>
              <a:buClr>
                <a:srgbClr val="00122A"/>
              </a:buClr>
              <a:buSzPts val="1400"/>
              <a:buFont typeface="Arial"/>
              <a:buChar char="–"/>
              <a:defRPr sz="1867" b="0" i="0" u="none" strike="noStrike" cap="none">
                <a:solidFill>
                  <a:srgbClr val="404040"/>
                </a:solidFill>
                <a:latin typeface="Arial"/>
                <a:ea typeface="Arial"/>
                <a:cs typeface="Arial"/>
                <a:sym typeface="Arial"/>
              </a:defRPr>
            </a:lvl4pPr>
            <a:lvl5pPr marL="3047924" marR="0" lvl="4" indent="-423323" algn="l" rtl="0">
              <a:spcBef>
                <a:spcPts val="667"/>
              </a:spcBef>
              <a:spcAft>
                <a:spcPts val="0"/>
              </a:spcAft>
              <a:buClr>
                <a:srgbClr val="00122A"/>
              </a:buClr>
              <a:buSzPts val="1400"/>
              <a:buFont typeface="Arial"/>
              <a:buChar char="»"/>
              <a:defRPr sz="1867" b="0" i="0" u="none" strike="noStrike" cap="none">
                <a:solidFill>
                  <a:srgbClr val="404040"/>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body" idx="2"/>
          </p:nvPr>
        </p:nvSpPr>
        <p:spPr>
          <a:xfrm>
            <a:off x="3486734" y="6434493"/>
            <a:ext cx="7229589" cy="304271"/>
          </a:xfrm>
          <a:prstGeom prst="rect">
            <a:avLst/>
          </a:prstGeom>
          <a:noFill/>
          <a:ln>
            <a:noFill/>
          </a:ln>
        </p:spPr>
        <p:txBody>
          <a:bodyPr spcFirstLastPara="1" wrap="square" lIns="68575" tIns="34275" rIns="68575" bIns="34275" anchor="ctr" anchorCtr="0"/>
          <a:lstStyle>
            <a:lvl1pPr marL="609585" marR="0" lvl="0" indent="-304792" algn="l" rtl="0">
              <a:spcBef>
                <a:spcPts val="667"/>
              </a:spcBef>
              <a:spcAft>
                <a:spcPts val="0"/>
              </a:spcAft>
              <a:buClr>
                <a:srgbClr val="00122A"/>
              </a:buClr>
              <a:buSzPts val="700"/>
              <a:buFont typeface="Arial"/>
              <a:buNone/>
              <a:defRPr sz="933" b="0" i="1" u="none" strike="noStrike" cap="none">
                <a:solidFill>
                  <a:srgbClr val="7F7F7F"/>
                </a:solidFill>
                <a:latin typeface="Arial"/>
                <a:ea typeface="Arial"/>
                <a:cs typeface="Arial"/>
                <a:sym typeface="Arial"/>
              </a:defRPr>
            </a:lvl1pPr>
            <a:lvl2pPr marL="1219170" marR="0" lvl="1" indent="-304792" algn="l" rtl="0">
              <a:spcBef>
                <a:spcPts val="667"/>
              </a:spcBef>
              <a:spcAft>
                <a:spcPts val="0"/>
              </a:spcAft>
              <a:buClr>
                <a:srgbClr val="00122A"/>
              </a:buClr>
              <a:buSzPts val="900"/>
              <a:buFont typeface="Arial"/>
              <a:buNone/>
              <a:defRPr sz="1200" b="0" i="0" u="none" strike="noStrike" cap="none">
                <a:solidFill>
                  <a:srgbClr val="404040"/>
                </a:solidFill>
                <a:latin typeface="Arial"/>
                <a:ea typeface="Arial"/>
                <a:cs typeface="Arial"/>
                <a:sym typeface="Arial"/>
              </a:defRPr>
            </a:lvl2pPr>
            <a:lvl3pPr marL="1828754" marR="0" lvl="2" indent="-304792" algn="l" rtl="0">
              <a:spcBef>
                <a:spcPts val="667"/>
              </a:spcBef>
              <a:spcAft>
                <a:spcPts val="0"/>
              </a:spcAft>
              <a:buClr>
                <a:srgbClr val="00122A"/>
              </a:buClr>
              <a:buSzPts val="800"/>
              <a:buFont typeface="Arial"/>
              <a:buNone/>
              <a:defRPr sz="1067" b="0" i="0" u="none" strike="noStrike" cap="none">
                <a:solidFill>
                  <a:srgbClr val="404040"/>
                </a:solidFill>
                <a:latin typeface="Arial"/>
                <a:ea typeface="Arial"/>
                <a:cs typeface="Arial"/>
                <a:sym typeface="Arial"/>
              </a:defRPr>
            </a:lvl3pPr>
            <a:lvl4pPr marL="2438339" marR="0" lvl="3" indent="-304792" algn="l" rtl="0">
              <a:spcBef>
                <a:spcPts val="667"/>
              </a:spcBef>
              <a:spcAft>
                <a:spcPts val="0"/>
              </a:spcAft>
              <a:buClr>
                <a:srgbClr val="00122A"/>
              </a:buClr>
              <a:buSzPts val="800"/>
              <a:buFont typeface="Arial"/>
              <a:buNone/>
              <a:defRPr sz="1067" b="0" i="0" u="none" strike="noStrike" cap="none">
                <a:solidFill>
                  <a:srgbClr val="404040"/>
                </a:solidFill>
                <a:latin typeface="Arial"/>
                <a:ea typeface="Arial"/>
                <a:cs typeface="Arial"/>
                <a:sym typeface="Arial"/>
              </a:defRPr>
            </a:lvl4pPr>
            <a:lvl5pPr marL="3047924" marR="0" lvl="4" indent="-304792" algn="l" rtl="0">
              <a:spcBef>
                <a:spcPts val="667"/>
              </a:spcBef>
              <a:spcAft>
                <a:spcPts val="0"/>
              </a:spcAft>
              <a:buClr>
                <a:srgbClr val="00122A"/>
              </a:buClr>
              <a:buSzPts val="800"/>
              <a:buFont typeface="Arial"/>
              <a:buNone/>
              <a:defRPr sz="1067" b="0" i="0" u="none" strike="noStrike" cap="none">
                <a:solidFill>
                  <a:srgbClr val="404040"/>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title"/>
          </p:nvPr>
        </p:nvSpPr>
        <p:spPr>
          <a:xfrm>
            <a:off x="635002" y="395111"/>
            <a:ext cx="11536679" cy="762000"/>
          </a:xfrm>
          <a:prstGeom prst="rect">
            <a:avLst/>
          </a:prstGeom>
          <a:noFill/>
          <a:ln>
            <a:noFill/>
          </a:ln>
        </p:spPr>
        <p:txBody>
          <a:bodyPr spcFirstLastPara="1" wrap="square" lIns="68525" tIns="34250" rIns="68525" bIns="34250" anchor="ctr" anchorCtr="0"/>
          <a:lstStyle>
            <a:lvl1pPr marR="0" lvl="0" algn="l" rtl="0">
              <a:spcBef>
                <a:spcPts val="0"/>
              </a:spcBef>
              <a:spcAft>
                <a:spcPts val="0"/>
              </a:spcAft>
              <a:buClr>
                <a:srgbClr val="202020"/>
              </a:buClr>
              <a:buSzPts val="1800"/>
              <a:buFont typeface="Arial"/>
              <a:buNone/>
              <a:defRPr sz="2400" b="0" i="1" u="none" strike="noStrike" cap="none">
                <a:solidFill>
                  <a:srgbClr val="202020"/>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1" name="Shape 71"/>
          <p:cNvSpPr>
            <a:spLocks noGrp="1"/>
          </p:cNvSpPr>
          <p:nvPr>
            <p:ph type="pic" idx="3"/>
          </p:nvPr>
        </p:nvSpPr>
        <p:spPr>
          <a:xfrm>
            <a:off x="10745465" y="190501"/>
            <a:ext cx="1167681" cy="1168400"/>
          </a:xfrm>
          <a:prstGeom prst="rect">
            <a:avLst/>
          </a:prstGeom>
          <a:noFill/>
          <a:ln>
            <a:noFill/>
          </a:ln>
        </p:spPr>
        <p:txBody>
          <a:bodyPr spcFirstLastPara="1" wrap="square" lIns="68575" tIns="34275" rIns="68575" bIns="34275" anchor="ctr" anchorCtr="0"/>
          <a:lstStyle>
            <a:lvl1pPr marR="0" lvl="0" algn="ctr" rtl="0">
              <a:spcBef>
                <a:spcPts val="667"/>
              </a:spcBef>
              <a:spcAft>
                <a:spcPts val="0"/>
              </a:spcAft>
              <a:buClr>
                <a:srgbClr val="00122A"/>
              </a:buClr>
              <a:buSzPts val="1200"/>
              <a:buFont typeface="Arial"/>
              <a:buNone/>
              <a:defRPr sz="1600" b="0" i="0" u="none" strike="noStrike" cap="none">
                <a:solidFill>
                  <a:schemeClr val="dk1"/>
                </a:solidFill>
                <a:latin typeface="Arial"/>
                <a:ea typeface="Arial"/>
                <a:cs typeface="Arial"/>
                <a:sym typeface="Arial"/>
              </a:defRPr>
            </a:lvl1pPr>
            <a:lvl2pPr marR="0" lvl="1" algn="l" rtl="0">
              <a:spcBef>
                <a:spcPts val="667"/>
              </a:spcBef>
              <a:spcAft>
                <a:spcPts val="0"/>
              </a:spcAft>
              <a:buClr>
                <a:srgbClr val="00122A"/>
              </a:buClr>
              <a:buSzPts val="2100"/>
              <a:buFont typeface="Arial"/>
              <a:buChar char="–"/>
              <a:defRPr sz="2800" b="0" i="0" u="none" strike="noStrike" cap="none">
                <a:solidFill>
                  <a:srgbClr val="404040"/>
                </a:solidFill>
                <a:latin typeface="Arial"/>
                <a:ea typeface="Arial"/>
                <a:cs typeface="Arial"/>
                <a:sym typeface="Arial"/>
              </a:defRPr>
            </a:lvl2pPr>
            <a:lvl3pPr marR="0" lvl="2" algn="l" rtl="0">
              <a:spcBef>
                <a:spcPts val="667"/>
              </a:spcBef>
              <a:spcAft>
                <a:spcPts val="0"/>
              </a:spcAft>
              <a:buClr>
                <a:srgbClr val="00122A"/>
              </a:buClr>
              <a:buSzPts val="1500"/>
              <a:buFont typeface="Arial"/>
              <a:buChar char="•"/>
              <a:defRPr sz="2000" b="0" i="0" u="none" strike="noStrike" cap="none">
                <a:solidFill>
                  <a:srgbClr val="404040"/>
                </a:solidFill>
                <a:latin typeface="Arial"/>
                <a:ea typeface="Arial"/>
                <a:cs typeface="Arial"/>
                <a:sym typeface="Arial"/>
              </a:defRPr>
            </a:lvl3pPr>
            <a:lvl4pPr marR="0" lvl="3" algn="l" rtl="0">
              <a:spcBef>
                <a:spcPts val="667"/>
              </a:spcBef>
              <a:spcAft>
                <a:spcPts val="0"/>
              </a:spcAft>
              <a:buClr>
                <a:srgbClr val="00122A"/>
              </a:buClr>
              <a:buSzPts val="1400"/>
              <a:buFont typeface="Arial"/>
              <a:buChar char="–"/>
              <a:defRPr sz="1867" b="0" i="0" u="none" strike="noStrike" cap="none">
                <a:solidFill>
                  <a:srgbClr val="404040"/>
                </a:solidFill>
                <a:latin typeface="Arial"/>
                <a:ea typeface="Arial"/>
                <a:cs typeface="Arial"/>
                <a:sym typeface="Arial"/>
              </a:defRPr>
            </a:lvl4pPr>
            <a:lvl5pPr marR="0" lvl="4" algn="l" rtl="0">
              <a:spcBef>
                <a:spcPts val="667"/>
              </a:spcBef>
              <a:spcAft>
                <a:spcPts val="0"/>
              </a:spcAft>
              <a:buClr>
                <a:srgbClr val="00122A"/>
              </a:buClr>
              <a:buSzPts val="1400"/>
              <a:buFont typeface="Arial"/>
              <a:buChar char="»"/>
              <a:defRPr sz="1867" b="0" i="0" u="none" strike="noStrike" cap="none">
                <a:solidFill>
                  <a:srgbClr val="404040"/>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sldNum" idx="12"/>
          </p:nvPr>
        </p:nvSpPr>
        <p:spPr>
          <a:xfrm>
            <a:off x="11647503" y="6400590"/>
            <a:ext cx="435085" cy="365125"/>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33">
                <a:solidFill>
                  <a:srgbClr val="7F7F7F"/>
                </a:solidFill>
                <a:latin typeface="Arial"/>
                <a:ea typeface="Arial"/>
                <a:cs typeface="Arial"/>
                <a:sym typeface="Arial"/>
              </a:defRPr>
            </a:lvl1pPr>
            <a:lvl2pPr marL="0" marR="0" lvl="1" indent="0" algn="ctr" rtl="0">
              <a:spcBef>
                <a:spcPts val="0"/>
              </a:spcBef>
              <a:buNone/>
              <a:defRPr sz="933">
                <a:solidFill>
                  <a:srgbClr val="7F7F7F"/>
                </a:solidFill>
                <a:latin typeface="Arial"/>
                <a:ea typeface="Arial"/>
                <a:cs typeface="Arial"/>
                <a:sym typeface="Arial"/>
              </a:defRPr>
            </a:lvl2pPr>
            <a:lvl3pPr marL="0" marR="0" lvl="2" indent="0" algn="ctr" rtl="0">
              <a:spcBef>
                <a:spcPts val="0"/>
              </a:spcBef>
              <a:buNone/>
              <a:defRPr sz="933">
                <a:solidFill>
                  <a:srgbClr val="7F7F7F"/>
                </a:solidFill>
                <a:latin typeface="Arial"/>
                <a:ea typeface="Arial"/>
                <a:cs typeface="Arial"/>
                <a:sym typeface="Arial"/>
              </a:defRPr>
            </a:lvl3pPr>
            <a:lvl4pPr marL="0" marR="0" lvl="3" indent="0" algn="ctr" rtl="0">
              <a:spcBef>
                <a:spcPts val="0"/>
              </a:spcBef>
              <a:buNone/>
              <a:defRPr sz="933">
                <a:solidFill>
                  <a:srgbClr val="7F7F7F"/>
                </a:solidFill>
                <a:latin typeface="Arial"/>
                <a:ea typeface="Arial"/>
                <a:cs typeface="Arial"/>
                <a:sym typeface="Arial"/>
              </a:defRPr>
            </a:lvl4pPr>
            <a:lvl5pPr marL="0" marR="0" lvl="4" indent="0" algn="ctr" rtl="0">
              <a:spcBef>
                <a:spcPts val="0"/>
              </a:spcBef>
              <a:buNone/>
              <a:defRPr sz="933">
                <a:solidFill>
                  <a:srgbClr val="7F7F7F"/>
                </a:solidFill>
                <a:latin typeface="Arial"/>
                <a:ea typeface="Arial"/>
                <a:cs typeface="Arial"/>
                <a:sym typeface="Arial"/>
              </a:defRPr>
            </a:lvl5pPr>
            <a:lvl6pPr marL="0" marR="0" lvl="5" indent="0" algn="ctr" rtl="0">
              <a:spcBef>
                <a:spcPts val="0"/>
              </a:spcBef>
              <a:buNone/>
              <a:defRPr sz="933">
                <a:solidFill>
                  <a:srgbClr val="7F7F7F"/>
                </a:solidFill>
                <a:latin typeface="Arial"/>
                <a:ea typeface="Arial"/>
                <a:cs typeface="Arial"/>
                <a:sym typeface="Arial"/>
              </a:defRPr>
            </a:lvl6pPr>
            <a:lvl7pPr marL="0" marR="0" lvl="6" indent="0" algn="ctr" rtl="0">
              <a:spcBef>
                <a:spcPts val="0"/>
              </a:spcBef>
              <a:buNone/>
              <a:defRPr sz="933">
                <a:solidFill>
                  <a:srgbClr val="7F7F7F"/>
                </a:solidFill>
                <a:latin typeface="Arial"/>
                <a:ea typeface="Arial"/>
                <a:cs typeface="Arial"/>
                <a:sym typeface="Arial"/>
              </a:defRPr>
            </a:lvl7pPr>
            <a:lvl8pPr marL="0" marR="0" lvl="7" indent="0" algn="ctr" rtl="0">
              <a:spcBef>
                <a:spcPts val="0"/>
              </a:spcBef>
              <a:buNone/>
              <a:defRPr sz="933">
                <a:solidFill>
                  <a:srgbClr val="7F7F7F"/>
                </a:solidFill>
                <a:latin typeface="Arial"/>
                <a:ea typeface="Arial"/>
                <a:cs typeface="Arial"/>
                <a:sym typeface="Arial"/>
              </a:defRPr>
            </a:lvl8pPr>
            <a:lvl9pPr marL="0" marR="0" lvl="8" indent="0" algn="ctr" rtl="0">
              <a:spcBef>
                <a:spcPts val="0"/>
              </a:spcBef>
              <a:buNone/>
              <a:defRPr sz="933">
                <a:solidFill>
                  <a:srgbClr val="7F7F7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67521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or Left Image with Body Copy">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515620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1C1FC469-B509-6B43-BF46-E7AA1B6AB495}"/>
              </a:ext>
            </a:extLst>
          </p:cNvPr>
          <p:cNvSpPr>
            <a:spLocks noGrp="1"/>
          </p:cNvSpPr>
          <p:nvPr>
            <p:ph type="sldNum" sz="quarter" idx="4"/>
          </p:nvPr>
        </p:nvSpPr>
        <p:spPr>
          <a:xfrm>
            <a:off x="11825208"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22" name="Title Placeholder 1"/>
          <p:cNvSpPr>
            <a:spLocks noGrp="1"/>
          </p:cNvSpPr>
          <p:nvPr userDrawn="1">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tx1"/>
                </a:solidFill>
              </a:defRPr>
            </a:lvl1pPr>
          </a:lstStyle>
          <a:p>
            <a:endParaRPr lang="en-US"/>
          </a:p>
        </p:txBody>
      </p:sp>
      <p:sp>
        <p:nvSpPr>
          <p:cNvPr id="5" name="Content Placeholder 2">
            <a:extLst>
              <a:ext uri="{FF2B5EF4-FFF2-40B4-BE49-F238E27FC236}">
                <a16:creationId xmlns:a16="http://schemas.microsoft.com/office/drawing/2014/main" id="{4FA117EC-A50E-8C40-B5EB-2C5F066098BC}"/>
              </a:ext>
            </a:extLst>
          </p:cNvPr>
          <p:cNvSpPr>
            <a:spLocks noGrp="1"/>
          </p:cNvSpPr>
          <p:nvPr>
            <p:ph sz="quarter" idx="13" hasCustomPrompt="1"/>
          </p:nvPr>
        </p:nvSpPr>
        <p:spPr>
          <a:xfrm>
            <a:off x="482321" y="1583704"/>
            <a:ext cx="2401557" cy="3289922"/>
          </a:xfrm>
          <a:prstGeom prst="rect">
            <a:avLst/>
          </a:prstGeom>
        </p:spPr>
        <p:txBody>
          <a:bodyPr/>
          <a:lstStyle>
            <a:lvl1pPr marL="0" indent="0">
              <a:lnSpc>
                <a:spcPct val="80000"/>
              </a:lnSpc>
              <a:buNone/>
              <a:defRPr sz="1400">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71148395-2C04-6B42-9F9B-CC33DC073DDD}"/>
              </a:ext>
            </a:extLst>
          </p:cNvPr>
          <p:cNvSpPr>
            <a:spLocks noGrp="1"/>
          </p:cNvSpPr>
          <p:nvPr>
            <p:ph sz="quarter" idx="14" hasCustomPrompt="1"/>
          </p:nvPr>
        </p:nvSpPr>
        <p:spPr>
          <a:xfrm>
            <a:off x="3088996" y="1608140"/>
            <a:ext cx="2401557" cy="3265487"/>
          </a:xfrm>
          <a:prstGeom prst="rect">
            <a:avLst/>
          </a:prstGeom>
        </p:spPr>
        <p:txBody>
          <a:bodyPr/>
          <a:lstStyle>
            <a:lvl1pPr marL="0" indent="0">
              <a:lnSpc>
                <a:spcPct val="80000"/>
              </a:lnSpc>
              <a:buNone/>
              <a:defRPr sz="1400">
                <a:solidFill>
                  <a:schemeClr val="bg1">
                    <a:lumMod val="65000"/>
                  </a:schemeClr>
                </a:solidFill>
              </a:defRPr>
            </a:lvl1pPr>
            <a:lvl2pPr marL="403036" indent="0">
              <a:buNone/>
              <a:defRPr sz="1600"/>
            </a:lvl2pPr>
            <a:lvl3pPr marL="745785" indent="0">
              <a:buNone/>
              <a:defRPr sz="1200"/>
            </a:lvl3pPr>
            <a:lvl4pPr marL="1067894" indent="0">
              <a:buNone/>
              <a:defRPr sz="1100"/>
            </a:lvl4pPr>
            <a:lvl5pPr marL="1409052" indent="0">
              <a:buNone/>
              <a:defRPr sz="1100"/>
            </a:lvl5pPr>
          </a:lstStyle>
          <a:p>
            <a:pPr lvl="0"/>
            <a:r>
              <a:rPr lang="en-US"/>
              <a:t>Click here to edit content</a:t>
            </a:r>
          </a:p>
        </p:txBody>
      </p:sp>
    </p:spTree>
    <p:extLst>
      <p:ext uri="{BB962C8B-B14F-4D97-AF65-F5344CB8AC3E}">
        <p14:creationId xmlns:p14="http://schemas.microsoft.com/office/powerpoint/2010/main" val="2894937543"/>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2_Title 01 - Roa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D60FE88-FD6B-6044-AD64-D3457C30F9FD}"/>
              </a:ext>
            </a:extLst>
          </p:cNvPr>
          <p:cNvSpPr/>
          <p:nvPr userDrawn="1"/>
        </p:nvSpPr>
        <p:spPr>
          <a:xfrm>
            <a:off x="1" y="3"/>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67"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61" name="Group 60">
            <a:extLst>
              <a:ext uri="{FF2B5EF4-FFF2-40B4-BE49-F238E27FC236}">
                <a16:creationId xmlns:a16="http://schemas.microsoft.com/office/drawing/2014/main" id="{CEF9C2F3-39A6-EB40-B3FC-D089C9BE1ACA}"/>
              </a:ext>
            </a:extLst>
          </p:cNvPr>
          <p:cNvGrpSpPr/>
          <p:nvPr userDrawn="1"/>
        </p:nvGrpSpPr>
        <p:grpSpPr>
          <a:xfrm>
            <a:off x="-4167339" y="0"/>
            <a:ext cx="19879872" cy="7336197"/>
            <a:chOff x="-4166253" y="0"/>
            <a:chExt cx="19874695" cy="7336197"/>
          </a:xfrm>
        </p:grpSpPr>
        <p:sp>
          <p:nvSpPr>
            <p:cNvPr id="62" name="Parallelogram 61">
              <a:extLst>
                <a:ext uri="{FF2B5EF4-FFF2-40B4-BE49-F238E27FC236}">
                  <a16:creationId xmlns:a16="http://schemas.microsoft.com/office/drawing/2014/main" id="{E1CA8007-326D-5646-BBA6-84DDE9EDC664}"/>
                </a:ext>
              </a:extLst>
            </p:cNvPr>
            <p:cNvSpPr/>
            <p:nvPr/>
          </p:nvSpPr>
          <p:spPr>
            <a:xfrm>
              <a:off x="3578063" y="4288760"/>
              <a:ext cx="3182209"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3" name="Parallelogram 62">
              <a:extLst>
                <a:ext uri="{FF2B5EF4-FFF2-40B4-BE49-F238E27FC236}">
                  <a16:creationId xmlns:a16="http://schemas.microsoft.com/office/drawing/2014/main" id="{4E736A2C-E9B6-024B-BD71-61EC2424137F}"/>
                </a:ext>
              </a:extLst>
            </p:cNvPr>
            <p:cNvSpPr/>
            <p:nvPr/>
          </p:nvSpPr>
          <p:spPr>
            <a:xfrm>
              <a:off x="-316680"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4" name="Parallelogram 63">
              <a:extLst>
                <a:ext uri="{FF2B5EF4-FFF2-40B4-BE49-F238E27FC236}">
                  <a16:creationId xmlns:a16="http://schemas.microsoft.com/office/drawing/2014/main" id="{A590FC87-0C5F-5E41-AD83-D37585022BAA}"/>
                </a:ext>
              </a:extLst>
            </p:cNvPr>
            <p:cNvSpPr/>
            <p:nvPr/>
          </p:nvSpPr>
          <p:spPr>
            <a:xfrm>
              <a:off x="1585814" y="899"/>
              <a:ext cx="4975442" cy="2571521"/>
            </a:xfrm>
            <a:prstGeom prst="parallelogram">
              <a:avLst>
                <a:gd name="adj" fmla="val 44732"/>
              </a:avLst>
            </a:prstGeom>
            <a:gradFill>
              <a:gsLst>
                <a:gs pos="0">
                  <a:schemeClr val="tx2"/>
                </a:gs>
                <a:gs pos="99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5" name="Parallelogram 64">
              <a:extLst>
                <a:ext uri="{FF2B5EF4-FFF2-40B4-BE49-F238E27FC236}">
                  <a16:creationId xmlns:a16="http://schemas.microsoft.com/office/drawing/2014/main" id="{6654AEE4-64B9-E042-9532-2B222CBB2555}"/>
                </a:ext>
              </a:extLst>
            </p:cNvPr>
            <p:cNvSpPr/>
            <p:nvPr/>
          </p:nvSpPr>
          <p:spPr>
            <a:xfrm>
              <a:off x="9566617" y="4288760"/>
              <a:ext cx="4439127"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6" name="Parallelogram 65">
              <a:extLst>
                <a:ext uri="{FF2B5EF4-FFF2-40B4-BE49-F238E27FC236}">
                  <a16:creationId xmlns:a16="http://schemas.microsoft.com/office/drawing/2014/main" id="{AB8893AA-8C25-0D44-A246-5396BE1B7001}"/>
                </a:ext>
              </a:extLst>
            </p:cNvPr>
            <p:cNvSpPr/>
            <p:nvPr/>
          </p:nvSpPr>
          <p:spPr>
            <a:xfrm>
              <a:off x="-4166253" y="4288760"/>
              <a:ext cx="4937971"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7" name="Parallelogram 66">
              <a:extLst>
                <a:ext uri="{FF2B5EF4-FFF2-40B4-BE49-F238E27FC236}">
                  <a16:creationId xmlns:a16="http://schemas.microsoft.com/office/drawing/2014/main" id="{1186A947-DD6A-664F-B336-A0FB14DFA293}"/>
                </a:ext>
              </a:extLst>
            </p:cNvPr>
            <p:cNvSpPr/>
            <p:nvPr/>
          </p:nvSpPr>
          <p:spPr>
            <a:xfrm rot="10800000">
              <a:off x="-2378537" y="0"/>
              <a:ext cx="5050372" cy="2571521"/>
            </a:xfrm>
            <a:prstGeom prst="parallelogram">
              <a:avLst>
                <a:gd name="adj" fmla="val 44732"/>
              </a:avLst>
            </a:prstGeom>
            <a:gradFill>
              <a:gsLst>
                <a:gs pos="0">
                  <a:schemeClr val="bg2">
                    <a:alpha val="0"/>
                  </a:schemeClr>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8" name="Parallelogram 67">
              <a:extLst>
                <a:ext uri="{FF2B5EF4-FFF2-40B4-BE49-F238E27FC236}">
                  <a16:creationId xmlns:a16="http://schemas.microsoft.com/office/drawing/2014/main" id="{AD829A9E-4EC9-A44F-AB48-0C76CD329D3A}"/>
                </a:ext>
              </a:extLst>
            </p:cNvPr>
            <p:cNvSpPr/>
            <p:nvPr/>
          </p:nvSpPr>
          <p:spPr>
            <a:xfrm>
              <a:off x="5671874"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9" name="Parallelogram 68">
              <a:extLst>
                <a:ext uri="{FF2B5EF4-FFF2-40B4-BE49-F238E27FC236}">
                  <a16:creationId xmlns:a16="http://schemas.microsoft.com/office/drawing/2014/main" id="{42733C8E-397B-9A4B-B5DF-D57C7168E5D7}"/>
                </a:ext>
              </a:extLst>
            </p:cNvPr>
            <p:cNvSpPr/>
            <p:nvPr/>
          </p:nvSpPr>
          <p:spPr>
            <a:xfrm>
              <a:off x="7513566" y="899"/>
              <a:ext cx="4975442" cy="2571521"/>
            </a:xfrm>
            <a:prstGeom prst="parallelogram">
              <a:avLst>
                <a:gd name="adj" fmla="val 44732"/>
              </a:avLst>
            </a:prstGeom>
            <a:gradFill>
              <a:gsLst>
                <a:gs pos="0">
                  <a:schemeClr val="tx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0" name="Picture 69">
              <a:extLst>
                <a:ext uri="{FF2B5EF4-FFF2-40B4-BE49-F238E27FC236}">
                  <a16:creationId xmlns:a16="http://schemas.microsoft.com/office/drawing/2014/main" id="{B257F4B9-7FE7-CE4A-9FF5-33251436472B}"/>
                </a:ext>
              </a:extLst>
            </p:cNvPr>
            <p:cNvPicPr>
              <a:picLocks noChangeAspect="1"/>
            </p:cNvPicPr>
            <p:nvPr/>
          </p:nvPicPr>
          <p:blipFill>
            <a:blip r:embed="rId2">
              <a:alphaModFix amt="0"/>
            </a:blip>
            <a:stretch>
              <a:fillRect/>
            </a:stretch>
          </p:blipFill>
          <p:spPr>
            <a:xfrm>
              <a:off x="-1731984" y="4399589"/>
              <a:ext cx="1800415" cy="352036"/>
            </a:xfrm>
            <a:prstGeom prst="rect">
              <a:avLst/>
            </a:prstGeom>
          </p:spPr>
        </p:pic>
        <p:grpSp>
          <p:nvGrpSpPr>
            <p:cNvPr id="71" name="Group 70">
              <a:extLst>
                <a:ext uri="{FF2B5EF4-FFF2-40B4-BE49-F238E27FC236}">
                  <a16:creationId xmlns:a16="http://schemas.microsoft.com/office/drawing/2014/main" id="{7A779635-C58B-9743-8132-BF0559FDDD91}"/>
                </a:ext>
              </a:extLst>
            </p:cNvPr>
            <p:cNvGrpSpPr/>
            <p:nvPr/>
          </p:nvGrpSpPr>
          <p:grpSpPr>
            <a:xfrm>
              <a:off x="5475235" y="893"/>
              <a:ext cx="3124352" cy="2571521"/>
              <a:chOff x="5474824" y="-1"/>
              <a:chExt cx="3125166" cy="2572191"/>
            </a:xfrm>
          </p:grpSpPr>
          <p:sp>
            <p:nvSpPr>
              <p:cNvPr id="77" name="Parallelogram 76">
                <a:extLst>
                  <a:ext uri="{FF2B5EF4-FFF2-40B4-BE49-F238E27FC236}">
                    <a16:creationId xmlns:a16="http://schemas.microsoft.com/office/drawing/2014/main" id="{4090F84B-4A67-5B4A-BFA5-C5F3B66155B7}"/>
                  </a:ext>
                </a:extLst>
              </p:cNvPr>
              <p:cNvSpPr/>
              <p:nvPr/>
            </p:nvSpPr>
            <p:spPr>
              <a:xfrm rot="10800000">
                <a:off x="5474824" y="-1"/>
                <a:ext cx="3125166"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8" name="Oval 77">
                <a:extLst>
                  <a:ext uri="{FF2B5EF4-FFF2-40B4-BE49-F238E27FC236}">
                    <a16:creationId xmlns:a16="http://schemas.microsoft.com/office/drawing/2014/main" id="{CEB3B39E-1056-E946-A0D3-3B3AE07B29F0}"/>
                  </a:ext>
                </a:extLst>
              </p:cNvPr>
              <p:cNvSpPr/>
              <p:nvPr/>
            </p:nvSpPr>
            <p:spPr>
              <a:xfrm>
                <a:off x="6748042" y="414867"/>
                <a:ext cx="194733" cy="1947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grpSp>
          <p:nvGrpSpPr>
            <p:cNvPr id="72" name="Group 71">
              <a:extLst>
                <a:ext uri="{FF2B5EF4-FFF2-40B4-BE49-F238E27FC236}">
                  <a16:creationId xmlns:a16="http://schemas.microsoft.com/office/drawing/2014/main" id="{ED3FF602-7BC0-8445-A7A9-B844375DB4D4}"/>
                </a:ext>
              </a:extLst>
            </p:cNvPr>
            <p:cNvGrpSpPr/>
            <p:nvPr/>
          </p:nvGrpSpPr>
          <p:grpSpPr>
            <a:xfrm>
              <a:off x="11402989" y="894"/>
              <a:ext cx="4305453" cy="2571521"/>
              <a:chOff x="11405959" y="0"/>
              <a:chExt cx="4306575" cy="2572191"/>
            </a:xfrm>
          </p:grpSpPr>
          <p:sp>
            <p:nvSpPr>
              <p:cNvPr id="75" name="Parallelogram 74">
                <a:extLst>
                  <a:ext uri="{FF2B5EF4-FFF2-40B4-BE49-F238E27FC236}">
                    <a16:creationId xmlns:a16="http://schemas.microsoft.com/office/drawing/2014/main" id="{4561A0D2-4022-E946-933A-AE2083B2CFAD}"/>
                  </a:ext>
                </a:extLst>
              </p:cNvPr>
              <p:cNvSpPr/>
              <p:nvPr/>
            </p:nvSpPr>
            <p:spPr>
              <a:xfrm rot="10800000">
                <a:off x="11405959" y="0"/>
                <a:ext cx="4306575"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6" name="Oval 75">
                <a:extLst>
                  <a:ext uri="{FF2B5EF4-FFF2-40B4-BE49-F238E27FC236}">
                    <a16:creationId xmlns:a16="http://schemas.microsoft.com/office/drawing/2014/main" id="{C57E50FB-C241-2B42-8929-65D9A256DF14}"/>
                  </a:ext>
                </a:extLst>
              </p:cNvPr>
              <p:cNvSpPr/>
              <p:nvPr/>
            </p:nvSpPr>
            <p:spPr>
              <a:xfrm>
                <a:off x="12869333" y="220133"/>
                <a:ext cx="194734" cy="194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73" name="Parallelogram 72">
              <a:extLst>
                <a:ext uri="{FF2B5EF4-FFF2-40B4-BE49-F238E27FC236}">
                  <a16:creationId xmlns:a16="http://schemas.microsoft.com/office/drawing/2014/main" id="{60180C32-7D25-8743-A08F-397A606290C2}"/>
                </a:ext>
              </a:extLst>
            </p:cNvPr>
            <p:cNvSpPr/>
            <p:nvPr/>
          </p:nvSpPr>
          <p:spPr>
            <a:xfrm rot="10800000">
              <a:off x="3383910" y="6864363"/>
              <a:ext cx="6057256" cy="468650"/>
            </a:xfrm>
            <a:prstGeom prst="parallelogram">
              <a:avLst>
                <a:gd name="adj" fmla="val 44732"/>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t>       </a:t>
              </a:r>
            </a:p>
          </p:txBody>
        </p:sp>
        <p:sp>
          <p:nvSpPr>
            <p:cNvPr id="74" name="TextBox 73">
              <a:extLst>
                <a:ext uri="{FF2B5EF4-FFF2-40B4-BE49-F238E27FC236}">
                  <a16:creationId xmlns:a16="http://schemas.microsoft.com/office/drawing/2014/main" id="{98DB2CD3-D026-C64E-A7A4-335A304D65CC}"/>
                </a:ext>
              </a:extLst>
            </p:cNvPr>
            <p:cNvSpPr txBox="1"/>
            <p:nvPr/>
          </p:nvSpPr>
          <p:spPr>
            <a:xfrm>
              <a:off x="3639852" y="6874660"/>
              <a:ext cx="4304875" cy="461537"/>
            </a:xfrm>
            <a:prstGeom prst="rect">
              <a:avLst/>
            </a:prstGeom>
            <a:noFill/>
          </p:spPr>
          <p:txBody>
            <a:bodyPr wrap="square" lIns="0" rIns="0" rtlCol="0">
              <a:spAutoFit/>
            </a:bodyPr>
            <a:lstStyle/>
            <a:p>
              <a:r>
                <a:rPr lang="en-US" sz="2399">
                  <a:solidFill>
                    <a:schemeClr val="tx2">
                      <a:alpha val="0"/>
                    </a:schemeClr>
                  </a:solidFill>
                  <a:latin typeface="Helvetica Neue" panose="02000503000000020004" pitchFamily="2" charset="0"/>
                  <a:ea typeface="Helvetica Neue" panose="02000503000000020004" pitchFamily="2" charset="0"/>
                  <a:cs typeface="Helvetica Neue" panose="02000503000000020004" pitchFamily="2" charset="0"/>
                </a:rPr>
                <a:t>GLOBAL TOWN HALL</a:t>
              </a:r>
            </a:p>
          </p:txBody>
        </p:sp>
      </p:grpSp>
      <p:sp>
        <p:nvSpPr>
          <p:cNvPr id="20" name="Title Placeholder 1">
            <a:extLst>
              <a:ext uri="{FF2B5EF4-FFF2-40B4-BE49-F238E27FC236}">
                <a16:creationId xmlns:a16="http://schemas.microsoft.com/office/drawing/2014/main" id="{70342685-A40F-7540-9170-D580FE25B5F4}"/>
              </a:ext>
            </a:extLst>
          </p:cNvPr>
          <p:cNvSpPr>
            <a:spLocks noGrp="1"/>
          </p:cNvSpPr>
          <p:nvPr>
            <p:ph type="title"/>
          </p:nvPr>
        </p:nvSpPr>
        <p:spPr>
          <a:xfrm>
            <a:off x="483477" y="202233"/>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bg1"/>
                </a:solidFill>
              </a:defRPr>
            </a:lvl1pPr>
          </a:lstStyle>
          <a:p>
            <a:endParaRPr lang="en-US"/>
          </a:p>
        </p:txBody>
      </p:sp>
      <p:grpSp>
        <p:nvGrpSpPr>
          <p:cNvPr id="5" name="Group 4">
            <a:extLst>
              <a:ext uri="{FF2B5EF4-FFF2-40B4-BE49-F238E27FC236}">
                <a16:creationId xmlns:a16="http://schemas.microsoft.com/office/drawing/2014/main" id="{22B953E2-D2F5-5A40-B51D-05D96344DAC6}"/>
              </a:ext>
            </a:extLst>
          </p:cNvPr>
          <p:cNvGrpSpPr/>
          <p:nvPr userDrawn="1"/>
        </p:nvGrpSpPr>
        <p:grpSpPr>
          <a:xfrm>
            <a:off x="-90789" y="5058826"/>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28"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77"/>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77"/>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77"/>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77"/>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77"/>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28"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28"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18" name="Picture 17">
              <a:extLst>
                <a:ext uri="{FF2B5EF4-FFF2-40B4-BE49-F238E27FC236}">
                  <a16:creationId xmlns:a16="http://schemas.microsoft.com/office/drawing/2014/main" id="{FD51FA8B-7EC0-DB45-B665-CC17B15F2F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4" y="6450013"/>
            <a:ext cx="6490213" cy="298451"/>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9" y="6455594"/>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499783550"/>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2-Column Content Left Headline 2">
    <p:bg>
      <p:bgPr>
        <a:solidFill>
          <a:srgbClr val="02123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1B6BB-9689-8C41-83DE-12E4D3F8E707}"/>
              </a:ext>
            </a:extLst>
          </p:cNvPr>
          <p:cNvSpPr>
            <a:spLocks noGrp="1"/>
          </p:cNvSpPr>
          <p:nvPr>
            <p:ph sz="quarter" idx="18"/>
          </p:nvPr>
        </p:nvSpPr>
        <p:spPr>
          <a:xfrm>
            <a:off x="1264921" y="4313837"/>
            <a:ext cx="4211631" cy="1414612"/>
          </a:xfrm>
          <a:prstGeom prst="rect">
            <a:avLst/>
          </a:prstGeom>
        </p:spPr>
        <p:txBody>
          <a:bodyPr>
            <a:normAutofit/>
          </a:bodyPr>
          <a:lstStyle>
            <a:lvl1pPr>
              <a:lnSpc>
                <a:spcPct val="100000"/>
              </a:lnSpc>
              <a:buClr>
                <a:srgbClr val="53DBD0"/>
              </a:buClr>
              <a:defRPr sz="1800" b="0" i="0">
                <a:solidFill>
                  <a:schemeClr val="bg1"/>
                </a:solidFill>
                <a:latin typeface="Arial" panose="020B0604020202020204" pitchFamily="34" charset="0"/>
                <a:cs typeface="Arial" panose="020B0604020202020204" pitchFamily="34" charset="0"/>
              </a:defRPr>
            </a:lvl1pPr>
            <a:lvl2pPr>
              <a:lnSpc>
                <a:spcPct val="100000"/>
              </a:lnSpc>
              <a:buClr>
                <a:srgbClr val="53DBD0"/>
              </a:buClr>
              <a:defRPr sz="1600" b="0" i="0">
                <a:solidFill>
                  <a:schemeClr val="bg1"/>
                </a:solidFill>
                <a:latin typeface="Arial" panose="020B0604020202020204" pitchFamily="34" charset="0"/>
                <a:cs typeface="Arial" panose="020B0604020202020204" pitchFamily="34" charset="0"/>
              </a:defRPr>
            </a:lvl2pPr>
            <a:lvl3pPr>
              <a:lnSpc>
                <a:spcPct val="100000"/>
              </a:lnSpc>
              <a:buClr>
                <a:srgbClr val="53DBD0"/>
              </a:buClr>
              <a:defRPr sz="1200" b="0" i="0">
                <a:solidFill>
                  <a:schemeClr val="bg1"/>
                </a:solidFill>
                <a:latin typeface="Arial" panose="020B0604020202020204" pitchFamily="34" charset="0"/>
                <a:cs typeface="Arial" panose="020B0604020202020204" pitchFamily="34" charset="0"/>
              </a:defRPr>
            </a:lvl3pPr>
            <a:lvl4pPr>
              <a:lnSpc>
                <a:spcPct val="100000"/>
              </a:lnSpc>
              <a:buClr>
                <a:srgbClr val="53DBD0"/>
              </a:buClr>
              <a:defRPr sz="1100" b="0" i="0">
                <a:solidFill>
                  <a:schemeClr val="bg1"/>
                </a:solidFill>
                <a:latin typeface="Arial" panose="020B0604020202020204" pitchFamily="34" charset="0"/>
                <a:cs typeface="Arial" panose="020B0604020202020204" pitchFamily="34" charset="0"/>
              </a:defRPr>
            </a:lvl4pPr>
            <a:lvl5pPr>
              <a:lnSpc>
                <a:spcPct val="100000"/>
              </a:lnSpc>
              <a:buClr>
                <a:srgbClr val="53DBD0"/>
              </a:buClr>
              <a:defRPr sz="1100"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24">
            <a:extLst>
              <a:ext uri="{FF2B5EF4-FFF2-40B4-BE49-F238E27FC236}">
                <a16:creationId xmlns:a16="http://schemas.microsoft.com/office/drawing/2014/main" id="{9802D656-C653-EC4B-8B8A-1E513691F2D5}"/>
              </a:ext>
            </a:extLst>
          </p:cNvPr>
          <p:cNvSpPr>
            <a:spLocks noGrp="1"/>
          </p:cNvSpPr>
          <p:nvPr>
            <p:ph type="body" sz="quarter" idx="17" hasCustomPrompt="1"/>
          </p:nvPr>
        </p:nvSpPr>
        <p:spPr>
          <a:xfrm>
            <a:off x="1264921" y="2024233"/>
            <a:ext cx="2926075" cy="1772793"/>
          </a:xfrm>
          <a:prstGeom prst="rect">
            <a:avLst/>
          </a:prstGeom>
          <a:noFill/>
        </p:spPr>
        <p:txBody>
          <a:bodyPr wrap="square" lIns="0" tIns="0" rIns="0" bIns="0" rtlCol="0">
            <a:spAutoFit/>
          </a:bodyPr>
          <a:lstStyle>
            <a:lvl1pPr algn="l">
              <a:lnSpc>
                <a:spcPct val="90000"/>
              </a:lnSpc>
              <a:defRPr kumimoji="0" lang="en-US" sz="36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defRPr>
            </a:lvl1pPr>
          </a:lstStyle>
          <a:p>
            <a:pPr marL="0" marR="0" lvl="0" indent="0" defTabSz="914126" fontAlgn="auto">
              <a:lnSpc>
                <a:spcPct val="80000"/>
              </a:lnSpc>
              <a:spcBef>
                <a:spcPts val="0"/>
              </a:spcBef>
              <a:spcAft>
                <a:spcPts val="0"/>
              </a:spcAft>
              <a:buClrTx/>
              <a:buSzTx/>
              <a:buFontTx/>
              <a:buNone/>
              <a:tabLst/>
            </a:pPr>
            <a:r>
              <a:rPr lang="en-US"/>
              <a:t>This is where</a:t>
            </a:r>
            <a:br>
              <a:rPr lang="en-US"/>
            </a:br>
            <a:r>
              <a:rPr lang="en-US"/>
              <a:t>the page title</a:t>
            </a:r>
            <a:br>
              <a:rPr lang="en-US"/>
            </a:br>
            <a:r>
              <a:rPr lang="en-US"/>
              <a:t>or headline goes.</a:t>
            </a:r>
          </a:p>
        </p:txBody>
      </p:sp>
      <p:sp>
        <p:nvSpPr>
          <p:cNvPr id="36" name="Text Placeholder 24">
            <a:extLst>
              <a:ext uri="{FF2B5EF4-FFF2-40B4-BE49-F238E27FC236}">
                <a16:creationId xmlns:a16="http://schemas.microsoft.com/office/drawing/2014/main" id="{3DE782ED-D1F1-174B-B6D1-AB1DC2A45536}"/>
              </a:ext>
            </a:extLst>
          </p:cNvPr>
          <p:cNvSpPr>
            <a:spLocks noGrp="1"/>
          </p:cNvSpPr>
          <p:nvPr>
            <p:ph type="body" sz="quarter" idx="66" hasCustomPrompt="1"/>
          </p:nvPr>
        </p:nvSpPr>
        <p:spPr>
          <a:xfrm>
            <a:off x="1264922" y="1676952"/>
            <a:ext cx="2965791" cy="147733"/>
          </a:xfrm>
          <a:prstGeom prst="rect">
            <a:avLst/>
          </a:prstGeom>
          <a:noFill/>
        </p:spPr>
        <p:txBody>
          <a:bodyPr wrap="square" lIns="0" tIns="0" rIns="0" bIns="0" rtlCol="0">
            <a:spAutoFit/>
          </a:bodyPr>
          <a:lstStyle>
            <a:lvl1pPr algn="l">
              <a:defRPr kumimoji="0" lang="en-US" sz="1200" b="0" i="0" u="none" strike="noStrike" kern="0" cap="all" spc="300" normalizeH="0" baseline="0" dirty="0">
                <a:ln>
                  <a:noFill/>
                </a:ln>
                <a:solidFill>
                  <a:srgbClr val="07C9F6"/>
                </a:solidFill>
                <a:effectLst/>
                <a:uLnTx/>
                <a:uFillTx/>
                <a:latin typeface="Arial" panose="020B0604020202020204" pitchFamily="34" charset="0"/>
                <a:cs typeface="Arial" panose="020B0604020202020204" pitchFamily="34" charset="0"/>
              </a:defRPr>
            </a:lvl1pPr>
          </a:lstStyle>
          <a:p>
            <a:pPr marL="0" marR="0" lvl="0" indent="0" defTabSz="914126" fontAlgn="auto">
              <a:lnSpc>
                <a:spcPct val="80000"/>
              </a:lnSpc>
              <a:spcBef>
                <a:spcPts val="0"/>
              </a:spcBef>
              <a:spcAft>
                <a:spcPts val="0"/>
              </a:spcAft>
              <a:buClrTx/>
              <a:buSzTx/>
              <a:buFontTx/>
              <a:buNone/>
              <a:tabLst/>
            </a:pPr>
            <a:r>
              <a:rPr lang="en-US"/>
              <a:t>PRE-HEADER GOES HERE</a:t>
            </a:r>
          </a:p>
        </p:txBody>
      </p:sp>
      <p:sp>
        <p:nvSpPr>
          <p:cNvPr id="2" name="Footer Placeholder 1">
            <a:extLst>
              <a:ext uri="{FF2B5EF4-FFF2-40B4-BE49-F238E27FC236}">
                <a16:creationId xmlns:a16="http://schemas.microsoft.com/office/drawing/2014/main" id="{1A90F873-DEE9-E941-8171-6EAF1AADC080}"/>
              </a:ext>
            </a:extLst>
          </p:cNvPr>
          <p:cNvSpPr>
            <a:spLocks noGrp="1"/>
          </p:cNvSpPr>
          <p:nvPr>
            <p:ph type="ftr" sz="quarter" idx="67"/>
          </p:nvPr>
        </p:nvSpPr>
        <p:spPr/>
        <p:txBody>
          <a:bodyPr/>
          <a:lstStyle/>
          <a:p>
            <a:r>
              <a:rPr lang="en-US"/>
              <a:t>Source: 2019 Cox Automotive Digital Influence Study</a:t>
            </a:r>
          </a:p>
        </p:txBody>
      </p:sp>
      <p:sp>
        <p:nvSpPr>
          <p:cNvPr id="4" name="Slide Number Placeholder 3">
            <a:extLst>
              <a:ext uri="{FF2B5EF4-FFF2-40B4-BE49-F238E27FC236}">
                <a16:creationId xmlns:a16="http://schemas.microsoft.com/office/drawing/2014/main" id="{5B35E7EC-A38E-F64B-BADC-9B3D72049362}"/>
              </a:ext>
            </a:extLst>
          </p:cNvPr>
          <p:cNvSpPr>
            <a:spLocks noGrp="1"/>
          </p:cNvSpPr>
          <p:nvPr>
            <p:ph type="sldNum" sz="quarter" idx="68"/>
          </p:nvPr>
        </p:nvSpPr>
        <p:spPr/>
        <p:txBody>
          <a:bodyPr/>
          <a:lstStyle/>
          <a:p>
            <a:fld id="{E9418160-3284-8840-82A3-D4EC01B22757}" type="slidenum">
              <a:rPr lang="en-US" smtClean="0"/>
              <a:pPr/>
              <a:t>‹#›</a:t>
            </a:fld>
            <a:endParaRPr lang="en-US"/>
          </a:p>
        </p:txBody>
      </p:sp>
    </p:spTree>
    <p:extLst>
      <p:ext uri="{BB962C8B-B14F-4D97-AF65-F5344CB8AC3E}">
        <p14:creationId xmlns:p14="http://schemas.microsoft.com/office/powerpoint/2010/main" val="358654686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6613E5-AC99-C242-A06C-B379FA50C989}"/>
              </a:ext>
            </a:extLst>
          </p:cNvPr>
          <p:cNvGrpSpPr/>
          <p:nvPr userDrawn="1"/>
        </p:nvGrpSpPr>
        <p:grpSpPr>
          <a:xfrm>
            <a:off x="-90791" y="6378351"/>
            <a:ext cx="12415114" cy="392333"/>
            <a:chOff x="-90791" y="5853057"/>
            <a:chExt cx="12415114" cy="392333"/>
          </a:xfrm>
        </p:grpSpPr>
        <p:pic>
          <p:nvPicPr>
            <p:cNvPr id="16" name="Picture 15" descr="CoxAutomotive_Inline_2C_LtBg.png">
              <a:extLst>
                <a:ext uri="{FF2B5EF4-FFF2-40B4-BE49-F238E27FC236}">
                  <a16:creationId xmlns:a16="http://schemas.microsoft.com/office/drawing/2014/main" id="{DDCC75F6-0B73-734F-B1D9-9309B800CD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79" y="5853057"/>
              <a:ext cx="2104715" cy="392333"/>
            </a:xfrm>
            <a:prstGeom prst="rect">
              <a:avLst/>
            </a:prstGeom>
          </p:spPr>
        </p:pic>
        <p:grpSp>
          <p:nvGrpSpPr>
            <p:cNvPr id="17" name="Group 16">
              <a:extLst>
                <a:ext uri="{FF2B5EF4-FFF2-40B4-BE49-F238E27FC236}">
                  <a16:creationId xmlns:a16="http://schemas.microsoft.com/office/drawing/2014/main" id="{A979C682-C532-344C-8BD2-EE14817F7722}"/>
                </a:ext>
              </a:extLst>
            </p:cNvPr>
            <p:cNvGrpSpPr/>
            <p:nvPr/>
          </p:nvGrpSpPr>
          <p:grpSpPr>
            <a:xfrm>
              <a:off x="-90791" y="5904978"/>
              <a:ext cx="12415114" cy="299596"/>
              <a:chOff x="-90791" y="101166"/>
              <a:chExt cx="12415114" cy="299596"/>
            </a:xfrm>
          </p:grpSpPr>
          <p:sp>
            <p:nvSpPr>
              <p:cNvPr id="18" name="Freeform 17">
                <a:extLst>
                  <a:ext uri="{FF2B5EF4-FFF2-40B4-BE49-F238E27FC236}">
                    <a16:creationId xmlns:a16="http://schemas.microsoft.com/office/drawing/2014/main" id="{A384690F-4BFF-9244-8E8C-249ED8FBB043}"/>
                  </a:ext>
                </a:extLst>
              </p:cNvPr>
              <p:cNvSpPr/>
              <p:nvPr/>
            </p:nvSpPr>
            <p:spPr>
              <a:xfrm flipH="1" flipV="1">
                <a:off x="2667427"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19" name="Freeform 18">
                <a:extLst>
                  <a:ext uri="{FF2B5EF4-FFF2-40B4-BE49-F238E27FC236}">
                    <a16:creationId xmlns:a16="http://schemas.microsoft.com/office/drawing/2014/main" id="{3357C1FE-2D59-AB44-AE6D-11EC2EFB45C4}"/>
                  </a:ext>
                </a:extLst>
              </p:cNvPr>
              <p:cNvSpPr/>
              <p:nvPr/>
            </p:nvSpPr>
            <p:spPr>
              <a:xfrm flipH="1" flipV="1">
                <a:off x="2789809"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0" name="Freeform 19">
                <a:extLst>
                  <a:ext uri="{FF2B5EF4-FFF2-40B4-BE49-F238E27FC236}">
                    <a16:creationId xmlns:a16="http://schemas.microsoft.com/office/drawing/2014/main" id="{4CE949DF-4E9E-6640-9741-8AC546E4A3C4}"/>
                  </a:ext>
                </a:extLst>
              </p:cNvPr>
              <p:cNvSpPr/>
              <p:nvPr/>
            </p:nvSpPr>
            <p:spPr>
              <a:xfrm flipH="1" flipV="1">
                <a:off x="243968"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1" name="Freeform 20">
                <a:extLst>
                  <a:ext uri="{FF2B5EF4-FFF2-40B4-BE49-F238E27FC236}">
                    <a16:creationId xmlns:a16="http://schemas.microsoft.com/office/drawing/2014/main" id="{B79936C3-9A24-3349-80BD-D2D10081C08B}"/>
                  </a:ext>
                </a:extLst>
              </p:cNvPr>
              <p:cNvSpPr/>
              <p:nvPr/>
            </p:nvSpPr>
            <p:spPr>
              <a:xfrm flipH="1" flipV="1">
                <a:off x="366350" y="101346"/>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2" name="Freeform 21">
                <a:extLst>
                  <a:ext uri="{FF2B5EF4-FFF2-40B4-BE49-F238E27FC236}">
                    <a16:creationId xmlns:a16="http://schemas.microsoft.com/office/drawing/2014/main" id="{A2543D73-5AFA-4E43-94BF-1BF988A84B23}"/>
                  </a:ext>
                </a:extLst>
              </p:cNvPr>
              <p:cNvSpPr/>
              <p:nvPr/>
            </p:nvSpPr>
            <p:spPr>
              <a:xfrm rot="10800000" flipH="1" flipV="1">
                <a:off x="-90791" y="101168"/>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3" name="Freeform 22">
                <a:extLst>
                  <a:ext uri="{FF2B5EF4-FFF2-40B4-BE49-F238E27FC236}">
                    <a16:creationId xmlns:a16="http://schemas.microsoft.com/office/drawing/2014/main" id="{95D89EDD-294F-F740-81A4-11A82E0B9EA5}"/>
                  </a:ext>
                </a:extLst>
              </p:cNvPr>
              <p:cNvSpPr/>
              <p:nvPr/>
            </p:nvSpPr>
            <p:spPr>
              <a:xfrm flipH="1" flipV="1">
                <a:off x="2991173" y="101166"/>
                <a:ext cx="9333150"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grpSp>
      </p:gr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1"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6" name="Content Placeholder 18">
            <a:extLst>
              <a:ext uri="{FF2B5EF4-FFF2-40B4-BE49-F238E27FC236}">
                <a16:creationId xmlns:a16="http://schemas.microsoft.com/office/drawing/2014/main" id="{72E85FA5-8F2B-B04C-9533-1529A36FD474}"/>
              </a:ext>
            </a:extLst>
          </p:cNvPr>
          <p:cNvSpPr>
            <a:spLocks noGrp="1"/>
          </p:cNvSpPr>
          <p:nvPr>
            <p:ph sz="quarter" idx="10"/>
          </p:nvPr>
        </p:nvSpPr>
        <p:spPr>
          <a:xfrm>
            <a:off x="624468" y="1483369"/>
            <a:ext cx="10861288" cy="4804672"/>
          </a:xfrm>
          <a:prstGeom prst="rect">
            <a:avLst/>
          </a:prstGeom>
        </p:spPr>
        <p:txBody>
          <a:bodyPr vert="horz" lIns="68569" tIns="34285" rIns="68569" bIns="34285"/>
          <a:lstStyle>
            <a:lvl1pPr marL="0" indent="0">
              <a:buFontTx/>
              <a:buNone/>
              <a:defRPr sz="2000">
                <a:solidFill>
                  <a:srgbClr val="7F7F7F"/>
                </a:solidFill>
              </a:defRPr>
            </a:lvl1pPr>
            <a:lvl2pPr>
              <a:defRPr sz="2398"/>
            </a:lvl2pPr>
            <a:lvl3pPr>
              <a:defRPr sz="1866"/>
            </a:lvl3pPr>
            <a:lvl4pPr>
              <a:defRPr sz="1866"/>
            </a:lvl4pPr>
            <a:lvl5pPr>
              <a:defRPr sz="1866"/>
            </a:lvl5pPr>
          </a:lstStyle>
          <a:p>
            <a:pPr lvl="0"/>
            <a:r>
              <a:rPr lang="en-US"/>
              <a:t>Click to edit Master text styles</a:t>
            </a:r>
          </a:p>
        </p:txBody>
      </p:sp>
      <p:sp>
        <p:nvSpPr>
          <p:cNvPr id="8" name="Text Placeholder 2">
            <a:extLst>
              <a:ext uri="{FF2B5EF4-FFF2-40B4-BE49-F238E27FC236}">
                <a16:creationId xmlns:a16="http://schemas.microsoft.com/office/drawing/2014/main" id="{94AEC130-932C-AB4A-92DA-3B3A92ECE87F}"/>
              </a:ext>
            </a:extLst>
          </p:cNvPr>
          <p:cNvSpPr>
            <a:spLocks noGrp="1"/>
          </p:cNvSpPr>
          <p:nvPr>
            <p:ph type="body" sz="quarter" idx="12"/>
          </p:nvPr>
        </p:nvSpPr>
        <p:spPr>
          <a:xfrm>
            <a:off x="3486733" y="6434492"/>
            <a:ext cx="7229589" cy="304271"/>
          </a:xfrm>
          <a:prstGeom prst="rect">
            <a:avLst/>
          </a:prstGeom>
        </p:spPr>
        <p:txBody>
          <a:bodyPr vert="horz" anchor="ctr"/>
          <a:lstStyle>
            <a:lvl1pPr marL="0" indent="0">
              <a:buNone/>
              <a:defRPr sz="900" i="1">
                <a:solidFill>
                  <a:schemeClr val="bg1">
                    <a:lumMod val="95000"/>
                  </a:schemeClr>
                </a:solidFill>
              </a:defRPr>
            </a:lvl1pPr>
            <a:lvl2pPr marL="402935" indent="0">
              <a:buNone/>
              <a:defRPr sz="1200"/>
            </a:lvl2pPr>
            <a:lvl3pPr marL="745600" indent="0">
              <a:buNone/>
              <a:defRPr sz="1050"/>
            </a:lvl3pPr>
            <a:lvl4pPr marL="1067628" indent="0">
              <a:buNone/>
              <a:defRPr sz="1050"/>
            </a:lvl4pPr>
            <a:lvl5pPr marL="1408700" indent="0">
              <a:buNone/>
              <a:defRPr sz="1050"/>
            </a:lvl5pPr>
          </a:lstStyle>
          <a:p>
            <a:pPr lvl="0"/>
            <a:r>
              <a:rPr lang="en-US"/>
              <a:t>Click to edit Master text styles</a:t>
            </a:r>
          </a:p>
        </p:txBody>
      </p:sp>
      <p:sp>
        <p:nvSpPr>
          <p:cNvPr id="13" name="Title Placeholder 1">
            <a:extLst>
              <a:ext uri="{FF2B5EF4-FFF2-40B4-BE49-F238E27FC236}">
                <a16:creationId xmlns:a16="http://schemas.microsoft.com/office/drawing/2014/main" id="{4C85D71D-3A49-B249-AB9F-13167DCD8158}"/>
              </a:ext>
            </a:extLst>
          </p:cNvPr>
          <p:cNvSpPr>
            <a:spLocks noGrp="1"/>
          </p:cNvSpPr>
          <p:nvPr>
            <p:ph type="title"/>
          </p:nvPr>
        </p:nvSpPr>
        <p:spPr>
          <a:xfrm>
            <a:off x="635001" y="395111"/>
            <a:ext cx="11536678" cy="762000"/>
          </a:xfrm>
          <a:prstGeom prst="rect">
            <a:avLst/>
          </a:prstGeom>
        </p:spPr>
        <p:txBody>
          <a:bodyPr vert="horz" lIns="91390" tIns="45695" rIns="91390" bIns="45695" rtlCol="0" anchor="ctr">
            <a:normAutofit/>
          </a:bodyPr>
          <a:lstStyle>
            <a:lvl1pPr algn="l">
              <a:defRPr sz="2399" b="0" i="1">
                <a:solidFill>
                  <a:schemeClr val="tx1">
                    <a:lumMod val="50000"/>
                  </a:schemeClr>
                </a:solidFill>
              </a:defRPr>
            </a:lvl1pPr>
          </a:lstStyle>
          <a:p>
            <a:r>
              <a:rPr lang="en-US"/>
              <a:t>Click to edit Master title style</a:t>
            </a:r>
          </a:p>
        </p:txBody>
      </p:sp>
      <p:sp>
        <p:nvSpPr>
          <p:cNvPr id="24" name="Slide Number Placeholder 2">
            <a:extLst>
              <a:ext uri="{FF2B5EF4-FFF2-40B4-BE49-F238E27FC236}">
                <a16:creationId xmlns:a16="http://schemas.microsoft.com/office/drawing/2014/main" id="{453F89C1-1296-FC4B-960E-C1A42F9F7BB5}"/>
              </a:ext>
            </a:extLst>
          </p:cNvPr>
          <p:cNvSpPr>
            <a:spLocks noGrp="1"/>
          </p:cNvSpPr>
          <p:nvPr>
            <p:ph type="sldNum" sz="quarter" idx="4"/>
          </p:nvPr>
        </p:nvSpPr>
        <p:spPr>
          <a:xfrm>
            <a:off x="11647502" y="6400590"/>
            <a:ext cx="435085" cy="365125"/>
          </a:xfrm>
          <a:prstGeom prst="rect">
            <a:avLst/>
          </a:prstGeom>
        </p:spPr>
        <p:txBody>
          <a:bodyPr anchor="ctr"/>
          <a:lstStyle>
            <a:lvl1pPr algn="ctr">
              <a:defRPr sz="900">
                <a:solidFill>
                  <a:schemeClr val="bg1">
                    <a:lumMod val="95000"/>
                  </a:schemeClr>
                </a:solidFill>
              </a:defRPr>
            </a:lvl1pPr>
          </a:lstStyle>
          <a:p>
            <a:fld id="{63FAC8F8-6B65-7D4F-A51F-3AF2EA03EC87}" type="slidenum">
              <a:rPr lang="en-US" smtClean="0"/>
              <a:pPr/>
              <a:t>‹#›</a:t>
            </a:fld>
            <a:endParaRPr lang="en-US"/>
          </a:p>
        </p:txBody>
      </p:sp>
    </p:spTree>
    <p:extLst>
      <p:ext uri="{BB962C8B-B14F-4D97-AF65-F5344CB8AC3E}">
        <p14:creationId xmlns:p14="http://schemas.microsoft.com/office/powerpoint/2010/main" val="192389016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For Left Image with Body Copy">
    <p:spTree>
      <p:nvGrpSpPr>
        <p:cNvPr id="1" name=""/>
        <p:cNvGrpSpPr/>
        <p:nvPr/>
      </p:nvGrpSpPr>
      <p:grpSpPr>
        <a:xfrm>
          <a:off x="0" y="0"/>
          <a:ext cx="0" cy="0"/>
          <a:chOff x="0" y="0"/>
          <a:chExt cx="0" cy="0"/>
        </a:xfrm>
      </p:grpSpPr>
      <p:sp>
        <p:nvSpPr>
          <p:cNvPr id="22" name="Title Placeholder 1"/>
          <p:cNvSpPr>
            <a:spLocks noGrp="1"/>
          </p:cNvSpPr>
          <p:nvPr userDrawn="1">
            <p:ph type="title"/>
          </p:nvPr>
        </p:nvSpPr>
        <p:spPr>
          <a:xfrm>
            <a:off x="366351" y="202230"/>
            <a:ext cx="11342174" cy="955707"/>
          </a:xfrm>
          <a:prstGeom prst="rect">
            <a:avLst/>
          </a:prstGeom>
        </p:spPr>
        <p:txBody>
          <a:bodyPr vert="horz" lIns="121842" tIns="60921" rIns="121842" bIns="60921" rtlCol="0" anchor="ctr" anchorCtr="0">
            <a:normAutofit/>
          </a:bodyPr>
          <a:lstStyle>
            <a:lvl1pPr algn="r">
              <a:lnSpc>
                <a:spcPct val="90000"/>
              </a:lnSpc>
              <a:defRPr sz="2800" b="0" i="1" spc="0" baseline="0">
                <a:solidFill>
                  <a:schemeClr val="tx1"/>
                </a:solidFill>
              </a:defRPr>
            </a:lvl1pPr>
          </a:lstStyle>
          <a:p>
            <a:endParaRPr lang="en-US"/>
          </a:p>
        </p:txBody>
      </p:sp>
      <p:sp>
        <p:nvSpPr>
          <p:cNvPr id="24" name="Picture Placeholder 3">
            <a:extLst>
              <a:ext uri="{FF2B5EF4-FFF2-40B4-BE49-F238E27FC236}">
                <a16:creationId xmlns:a16="http://schemas.microsoft.com/office/drawing/2014/main" id="{A1576461-07B1-1343-8708-DB4FFE60AFD2}"/>
              </a:ext>
            </a:extLst>
          </p:cNvPr>
          <p:cNvSpPr>
            <a:spLocks noGrp="1"/>
          </p:cNvSpPr>
          <p:nvPr>
            <p:ph type="pic" sz="quarter" idx="12"/>
          </p:nvPr>
        </p:nvSpPr>
        <p:spPr>
          <a:xfrm>
            <a:off x="0" y="0"/>
            <a:ext cx="7035800" cy="6858000"/>
          </a:xfrm>
          <a:prstGeom prst="rect">
            <a:avLst/>
          </a:prstGeom>
        </p:spPr>
        <p:txBody>
          <a:bodyPr anchor="ctr"/>
          <a:lstStyle>
            <a:lvl1pPr marL="0" indent="0" algn="ctr">
              <a:buNone/>
              <a:defRPr/>
            </a:lvl1pPr>
          </a:lstStyle>
          <a:p>
            <a:endParaRPr lang="en-US"/>
          </a:p>
        </p:txBody>
      </p:sp>
      <p:sp>
        <p:nvSpPr>
          <p:cNvPr id="6" name="Slide Number Placeholder 2">
            <a:extLst>
              <a:ext uri="{FF2B5EF4-FFF2-40B4-BE49-F238E27FC236}">
                <a16:creationId xmlns:a16="http://schemas.microsoft.com/office/drawing/2014/main" id="{5F269F73-0389-344D-B945-9156DB096D50}"/>
              </a:ext>
            </a:extLst>
          </p:cNvPr>
          <p:cNvSpPr>
            <a:spLocks noGrp="1"/>
          </p:cNvSpPr>
          <p:nvPr>
            <p:ph type="sldNum" sz="quarter" idx="4"/>
          </p:nvPr>
        </p:nvSpPr>
        <p:spPr>
          <a:xfrm>
            <a:off x="11825207" y="64627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
        <p:nvSpPr>
          <p:cNvPr id="5" name="Content Placeholder 2">
            <a:extLst>
              <a:ext uri="{FF2B5EF4-FFF2-40B4-BE49-F238E27FC236}">
                <a16:creationId xmlns:a16="http://schemas.microsoft.com/office/drawing/2014/main" id="{A30C4456-D66E-DE49-9F20-B60E161930A0}"/>
              </a:ext>
            </a:extLst>
          </p:cNvPr>
          <p:cNvSpPr>
            <a:spLocks noGrp="1"/>
          </p:cNvSpPr>
          <p:nvPr>
            <p:ph sz="quarter" idx="13" hasCustomPrompt="1"/>
          </p:nvPr>
        </p:nvSpPr>
        <p:spPr>
          <a:xfrm>
            <a:off x="6672105" y="1608138"/>
            <a:ext cx="2401557" cy="3265487"/>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
        <p:nvSpPr>
          <p:cNvPr id="7" name="Content Placeholder 2">
            <a:extLst>
              <a:ext uri="{FF2B5EF4-FFF2-40B4-BE49-F238E27FC236}">
                <a16:creationId xmlns:a16="http://schemas.microsoft.com/office/drawing/2014/main" id="{FE3321EF-D003-9A4D-A720-B96A571802A7}"/>
              </a:ext>
            </a:extLst>
          </p:cNvPr>
          <p:cNvSpPr>
            <a:spLocks noGrp="1"/>
          </p:cNvSpPr>
          <p:nvPr>
            <p:ph sz="quarter" idx="14" hasCustomPrompt="1"/>
          </p:nvPr>
        </p:nvSpPr>
        <p:spPr>
          <a:xfrm>
            <a:off x="9278780" y="1608138"/>
            <a:ext cx="2401557" cy="3265487"/>
          </a:xfrm>
          <a:prstGeom prst="rect">
            <a:avLst/>
          </a:prstGeom>
        </p:spPr>
        <p:txBody>
          <a:bodyPr/>
          <a:lstStyle>
            <a:lvl1pPr marL="0" indent="0">
              <a:lnSpc>
                <a:spcPct val="80000"/>
              </a:lnSpc>
              <a:buNone/>
              <a:defRPr sz="1400">
                <a:solidFill>
                  <a:schemeClr val="bg1">
                    <a:lumMod val="65000"/>
                  </a:schemeClr>
                </a:solidFill>
              </a:defRPr>
            </a:lvl1pPr>
            <a:lvl2pPr marL="403157" indent="0">
              <a:buNone/>
              <a:defRPr sz="1600"/>
            </a:lvl2pPr>
            <a:lvl3pPr marL="746009" indent="0">
              <a:buNone/>
              <a:defRPr sz="1200"/>
            </a:lvl3pPr>
            <a:lvl4pPr marL="1068214" indent="0">
              <a:buNone/>
              <a:defRPr sz="1100"/>
            </a:lvl4pPr>
            <a:lvl5pPr marL="1409475" indent="0">
              <a:buNone/>
              <a:defRPr sz="1100"/>
            </a:lvl5pPr>
          </a:lstStyle>
          <a:p>
            <a:pPr lvl="0"/>
            <a:r>
              <a:rPr lang="en-US"/>
              <a:t>Click here to edit content</a:t>
            </a:r>
          </a:p>
        </p:txBody>
      </p:sp>
    </p:spTree>
    <p:extLst>
      <p:ext uri="{BB962C8B-B14F-4D97-AF65-F5344CB8AC3E}">
        <p14:creationId xmlns:p14="http://schemas.microsoft.com/office/powerpoint/2010/main" val="2236437100"/>
      </p:ext>
    </p:extLst>
  </p:cSld>
  <p:clrMapOvr>
    <a:masterClrMapping/>
  </p:clrMapOvr>
  <p:transition>
    <p:fade/>
  </p:transition>
  <p:extLst>
    <p:ext uri="{DCECCB84-F9BA-43D5-87BE-67443E8EF086}">
      <p15:sldGuideLst xmlns:p15="http://schemas.microsoft.com/office/powerpoint/2012/main">
        <p15:guide id="1" orient="horz" pos="12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6C8EEFB0-4F3F-4DA4-AAC6-4A3DF921CAF2}"/>
              </a:ext>
            </a:extLst>
          </p:cNvPr>
          <p:cNvSpPr/>
          <p:nvPr userDrawn="1">
            <p:custDataLst>
              <p:tags r:id="rId1"/>
            </p:custDataLst>
          </p:nvPr>
        </p:nvSpPr>
        <p:spPr>
          <a:xfrm>
            <a:off x="0" y="0"/>
            <a:ext cx="12700" cy="12700"/>
          </a:xfrm>
          <a:prstGeom prst="octagon">
            <a:avLst/>
          </a:prstGeom>
          <a:noFill/>
          <a:ln w="12700" cap="flat">
            <a:noFill/>
            <a:miter lim="400000"/>
          </a:ln>
          <a:effectLst/>
          <a:extLst>
            <a:ext uri="{909E8E84-426E-40DD-AFC4-6F175D3DCCD1}">
              <a14:hiddenFill xmlns:a14="http://schemas.microsoft.com/office/drawing/2010/main">
                <a:solidFill>
                  <a:schemeClr val="tx2"/>
                </a:solidFill>
              </a14:hiddenFill>
            </a:ex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dirty="0">
              <a:solidFill>
                <a:srgbClr val="FFFFFF"/>
              </a:solidFill>
              <a:latin typeface="Arial"/>
              <a:ea typeface="Calibri"/>
              <a:cs typeface="Arial"/>
            </a:endParaRPr>
          </a:p>
        </p:txBody>
      </p:sp>
    </p:spTree>
    <p:extLst>
      <p:ext uri="{BB962C8B-B14F-4D97-AF65-F5344CB8AC3E}">
        <p14:creationId xmlns:p14="http://schemas.microsoft.com/office/powerpoint/2010/main" val="3187498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5" name="Parallelogram 35">
            <a:extLst>
              <a:ext uri="{FF2B5EF4-FFF2-40B4-BE49-F238E27FC236}">
                <a16:creationId xmlns:a16="http://schemas.microsoft.com/office/drawing/2014/main" id="{152FC30C-2DE1-1F48-8C39-2E66D5E0AB8C}"/>
              </a:ext>
            </a:extLst>
          </p:cNvPr>
          <p:cNvSpPr/>
          <p:nvPr userDrawn="1"/>
        </p:nvSpPr>
        <p:spPr>
          <a:xfrm rot="10800000">
            <a:off x="8457003" y="-1203816"/>
            <a:ext cx="3921536" cy="7653253"/>
          </a:xfrm>
          <a:custGeom>
            <a:avLst/>
            <a:gdLst>
              <a:gd name="connsiteX0" fmla="*/ 0 w 4819612"/>
              <a:gd name="connsiteY0" fmla="*/ 7168798 h 7168798"/>
              <a:gd name="connsiteX1" fmla="*/ 3191210 w 4819612"/>
              <a:gd name="connsiteY1" fmla="*/ 0 h 7168798"/>
              <a:gd name="connsiteX2" fmla="*/ 4819612 w 4819612"/>
              <a:gd name="connsiteY2" fmla="*/ 0 h 7168798"/>
              <a:gd name="connsiteX3" fmla="*/ 1628402 w 4819612"/>
              <a:gd name="connsiteY3" fmla="*/ 7168798 h 7168798"/>
              <a:gd name="connsiteX4" fmla="*/ 0 w 4819612"/>
              <a:gd name="connsiteY4"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1628402 w 4819612"/>
              <a:gd name="connsiteY4" fmla="*/ 7168798 h 7168798"/>
              <a:gd name="connsiteX5" fmla="*/ 0 w 4819612"/>
              <a:gd name="connsiteY5" fmla="*/ 7168798 h 7168798"/>
              <a:gd name="connsiteX0" fmla="*/ 0 w 4819612"/>
              <a:gd name="connsiteY0" fmla="*/ 7168798 h 7168798"/>
              <a:gd name="connsiteX1" fmla="*/ 3191210 w 4819612"/>
              <a:gd name="connsiteY1" fmla="*/ 0 h 7168798"/>
              <a:gd name="connsiteX2" fmla="*/ 4819612 w 4819612"/>
              <a:gd name="connsiteY2" fmla="*/ 0 h 7168798"/>
              <a:gd name="connsiteX3" fmla="*/ 3202557 w 4819612"/>
              <a:gd name="connsiteY3" fmla="*/ 3599642 h 7168798"/>
              <a:gd name="connsiteX4" fmla="*/ 0 w 4819612"/>
              <a:gd name="connsiteY4" fmla="*/ 7168798 h 7168798"/>
              <a:gd name="connsiteX0" fmla="*/ 11347 w 1628402"/>
              <a:gd name="connsiteY0" fmla="*/ 3599642 h 3599642"/>
              <a:gd name="connsiteX1" fmla="*/ 0 w 1628402"/>
              <a:gd name="connsiteY1" fmla="*/ 0 h 3599642"/>
              <a:gd name="connsiteX2" fmla="*/ 1628402 w 1628402"/>
              <a:gd name="connsiteY2" fmla="*/ 0 h 3599642"/>
              <a:gd name="connsiteX3" fmla="*/ 11347 w 1628402"/>
              <a:gd name="connsiteY3" fmla="*/ 3599642 h 3599642"/>
            </a:gdLst>
            <a:ahLst/>
            <a:cxnLst>
              <a:cxn ang="0">
                <a:pos x="connsiteX0" y="connsiteY0"/>
              </a:cxn>
              <a:cxn ang="0">
                <a:pos x="connsiteX1" y="connsiteY1"/>
              </a:cxn>
              <a:cxn ang="0">
                <a:pos x="connsiteX2" y="connsiteY2"/>
              </a:cxn>
              <a:cxn ang="0">
                <a:pos x="connsiteX3" y="connsiteY3"/>
              </a:cxn>
            </a:cxnLst>
            <a:rect l="l" t="t" r="r" b="b"/>
            <a:pathLst>
              <a:path w="1628402" h="3599642">
                <a:moveTo>
                  <a:pt x="11347" y="3599642"/>
                </a:moveTo>
                <a:cubicBezTo>
                  <a:pt x="7565" y="2399761"/>
                  <a:pt x="3782" y="1199881"/>
                  <a:pt x="0" y="0"/>
                </a:cubicBezTo>
                <a:lnTo>
                  <a:pt x="1628402" y="0"/>
                </a:lnTo>
                <a:lnTo>
                  <a:pt x="11347" y="3599642"/>
                </a:lnTo>
                <a:close/>
              </a:path>
            </a:pathLst>
          </a:custGeom>
          <a:solidFill>
            <a:schemeClr val="bg1">
              <a:lumMod val="85000"/>
              <a:alpha val="50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t> </a:t>
            </a:r>
          </a:p>
        </p:txBody>
      </p:sp>
      <p:cxnSp>
        <p:nvCxnSpPr>
          <p:cNvPr id="5" name="Straight Connector 4">
            <a:extLst>
              <a:ext uri="{FF2B5EF4-FFF2-40B4-BE49-F238E27FC236}">
                <a16:creationId xmlns:a16="http://schemas.microsoft.com/office/drawing/2014/main" id="{A8F7186A-80BD-3241-B263-C8855F2905F9}"/>
              </a:ext>
            </a:extLst>
          </p:cNvPr>
          <p:cNvCxnSpPr/>
          <p:nvPr userDrawn="1"/>
        </p:nvCxnSpPr>
        <p:spPr>
          <a:xfrm>
            <a:off x="643642" y="1066800"/>
            <a:ext cx="10902085"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3" name="Title Placeholder 1">
            <a:extLst>
              <a:ext uri="{FF2B5EF4-FFF2-40B4-BE49-F238E27FC236}">
                <a16:creationId xmlns:a16="http://schemas.microsoft.com/office/drawing/2014/main" id="{4C85D71D-3A49-B249-AB9F-13167DCD8158}"/>
              </a:ext>
            </a:extLst>
          </p:cNvPr>
          <p:cNvSpPr>
            <a:spLocks noGrp="1"/>
          </p:cNvSpPr>
          <p:nvPr>
            <p:ph type="title" hasCustomPrompt="1"/>
          </p:nvPr>
        </p:nvSpPr>
        <p:spPr>
          <a:xfrm>
            <a:off x="635001" y="335842"/>
            <a:ext cx="11536678" cy="762000"/>
          </a:xfrm>
          <a:prstGeom prst="rect">
            <a:avLst/>
          </a:prstGeom>
        </p:spPr>
        <p:txBody>
          <a:bodyPr vert="horz" lIns="91390" tIns="45695" rIns="91390" bIns="45695" rtlCol="0" anchor="ctr">
            <a:normAutofit/>
          </a:bodyPr>
          <a:lstStyle>
            <a:lvl1pPr algn="l">
              <a:defRPr sz="2200" b="0" i="0">
                <a:solidFill>
                  <a:schemeClr val="accent1"/>
                </a:solidFill>
              </a:defRPr>
            </a:lvl1pPr>
          </a:lstStyle>
          <a:p>
            <a:r>
              <a:rPr lang="en-US"/>
              <a:t>CLICK TO EDIT MASTER TITLE STYLE</a:t>
            </a:r>
          </a:p>
        </p:txBody>
      </p:sp>
      <p:grpSp>
        <p:nvGrpSpPr>
          <p:cNvPr id="25" name="Group 24">
            <a:extLst>
              <a:ext uri="{FF2B5EF4-FFF2-40B4-BE49-F238E27FC236}">
                <a16:creationId xmlns:a16="http://schemas.microsoft.com/office/drawing/2014/main" id="{18E6DFBD-06BF-0342-BE6C-DC9FC1A89D45}"/>
              </a:ext>
            </a:extLst>
          </p:cNvPr>
          <p:cNvGrpSpPr/>
          <p:nvPr userDrawn="1"/>
        </p:nvGrpSpPr>
        <p:grpSpPr>
          <a:xfrm>
            <a:off x="-90790" y="5058825"/>
            <a:ext cx="12394125" cy="3091845"/>
            <a:chOff x="-90791" y="5053985"/>
            <a:chExt cx="12394125" cy="3091845"/>
          </a:xfrm>
        </p:grpSpPr>
        <p:sp>
          <p:nvSpPr>
            <p:cNvPr id="26" name="Freeform 25">
              <a:extLst>
                <a:ext uri="{FF2B5EF4-FFF2-40B4-BE49-F238E27FC236}">
                  <a16:creationId xmlns:a16="http://schemas.microsoft.com/office/drawing/2014/main" id="{D6C5CF4F-986B-454F-B69E-C02576E46AAC}"/>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7" name="Freeform 26">
              <a:extLst>
                <a:ext uri="{FF2B5EF4-FFF2-40B4-BE49-F238E27FC236}">
                  <a16:creationId xmlns:a16="http://schemas.microsoft.com/office/drawing/2014/main" id="{F304120F-2816-9D40-B4FF-889CA28E6E95}"/>
                </a:ext>
              </a:extLst>
            </p:cNvPr>
            <p:cNvSpPr/>
            <p:nvPr userDrawn="1"/>
          </p:nvSpPr>
          <p:spPr>
            <a:xfrm flipH="1" flipV="1">
              <a:off x="-31750" y="6444558"/>
              <a:ext cx="9412848" cy="299595"/>
            </a:xfrm>
            <a:custGeom>
              <a:avLst/>
              <a:gdLst>
                <a:gd name="connsiteX0" fmla="*/ 9094756 w 9228144"/>
                <a:gd name="connsiteY0" fmla="*/ 299595 h 299595"/>
                <a:gd name="connsiteX1" fmla="*/ 0 w 9228144"/>
                <a:gd name="connsiteY1" fmla="*/ 299595 h 299595"/>
                <a:gd name="connsiteX2" fmla="*/ 0 w 9228144"/>
                <a:gd name="connsiteY2" fmla="*/ 0 h 299595"/>
                <a:gd name="connsiteX3" fmla="*/ 9228144 w 9228144"/>
                <a:gd name="connsiteY3" fmla="*/ 0 h 299595"/>
                <a:gd name="connsiteX4" fmla="*/ 9094756 w 9228144"/>
                <a:gd name="connsiteY4" fmla="*/ 299595 h 29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8144" h="299595">
                  <a:moveTo>
                    <a:pt x="9094756" y="299595"/>
                  </a:moveTo>
                  <a:lnTo>
                    <a:pt x="0" y="299595"/>
                  </a:lnTo>
                  <a:lnTo>
                    <a:pt x="0" y="0"/>
                  </a:lnTo>
                  <a:lnTo>
                    <a:pt x="9228144" y="0"/>
                  </a:lnTo>
                  <a:lnTo>
                    <a:pt x="9094756" y="299595"/>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8" name="Freeform 27">
              <a:extLst>
                <a:ext uri="{FF2B5EF4-FFF2-40B4-BE49-F238E27FC236}">
                  <a16:creationId xmlns:a16="http://schemas.microsoft.com/office/drawing/2014/main" id="{45CD5DC4-5152-CB44-960A-74B2617F7E8E}"/>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9" name="Freeform 28">
              <a:extLst>
                <a:ext uri="{FF2B5EF4-FFF2-40B4-BE49-F238E27FC236}">
                  <a16:creationId xmlns:a16="http://schemas.microsoft.com/office/drawing/2014/main" id="{6A3EE620-8FAB-5A4A-B20D-B77CBB035DAF}"/>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17DAECB-7322-DB4D-85DA-9A433821622A}"/>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1" name="Freeform 30">
              <a:extLst>
                <a:ext uri="{FF2B5EF4-FFF2-40B4-BE49-F238E27FC236}">
                  <a16:creationId xmlns:a16="http://schemas.microsoft.com/office/drawing/2014/main" id="{52827B3F-09BA-8847-9672-5F2DE3D0128E}"/>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2B73A16-796B-2046-9CC3-16A741C2F18E}"/>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pic>
          <p:nvPicPr>
            <p:cNvPr id="33" name="Picture 32" descr="CoxAutomotive_Inline_2C_LtBg.png">
              <a:extLst>
                <a:ext uri="{FF2B5EF4-FFF2-40B4-BE49-F238E27FC236}">
                  <a16:creationId xmlns:a16="http://schemas.microsoft.com/office/drawing/2014/main" id="{80892CF3-754E-CF4F-9AD1-CA7B48A4F5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1094" y="6398188"/>
              <a:ext cx="2104715" cy="392333"/>
            </a:xfrm>
            <a:prstGeom prst="rect">
              <a:avLst/>
            </a:prstGeom>
          </p:spPr>
        </p:pic>
        <p:sp>
          <p:nvSpPr>
            <p:cNvPr id="34" name="Freeform 33">
              <a:extLst>
                <a:ext uri="{FF2B5EF4-FFF2-40B4-BE49-F238E27FC236}">
                  <a16:creationId xmlns:a16="http://schemas.microsoft.com/office/drawing/2014/main" id="{299A4639-0B49-5541-B5EF-F7BA77349AF5}"/>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35" name="Freeform 34">
              <a:extLst>
                <a:ext uri="{FF2B5EF4-FFF2-40B4-BE49-F238E27FC236}">
                  <a16:creationId xmlns:a16="http://schemas.microsoft.com/office/drawing/2014/main" id="{071A7207-62FF-704F-AF65-8F9742DE64B2}"/>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sp>
        <p:nvSpPr>
          <p:cNvPr id="36" name="Text Placeholder 2">
            <a:extLst>
              <a:ext uri="{FF2B5EF4-FFF2-40B4-BE49-F238E27FC236}">
                <a16:creationId xmlns:a16="http://schemas.microsoft.com/office/drawing/2014/main" id="{7F2F9BAC-8887-824E-BB2C-55667A75B613}"/>
              </a:ext>
            </a:extLst>
          </p:cNvPr>
          <p:cNvSpPr>
            <a:spLocks noGrp="1"/>
          </p:cNvSpPr>
          <p:nvPr>
            <p:ph type="body" sz="quarter" idx="12"/>
          </p:nvPr>
        </p:nvSpPr>
        <p:spPr>
          <a:xfrm>
            <a:off x="3218563" y="6450013"/>
            <a:ext cx="6684264" cy="298450"/>
          </a:xfrm>
          <a:prstGeom prst="rect">
            <a:avLst/>
          </a:prstGeom>
        </p:spPr>
        <p:txBody>
          <a:bodyPr anchor="ctr" anchorCtr="0"/>
          <a:lstStyle>
            <a:lvl1pPr marL="0" indent="0" algn="r">
              <a:lnSpc>
                <a:spcPct val="90000"/>
              </a:lnSpc>
              <a:buNone/>
              <a:defRPr sz="800" i="1">
                <a:solidFill>
                  <a:srgbClr val="A7AAAD"/>
                </a:solidFill>
              </a:defRPr>
            </a:lvl1pPr>
          </a:lstStyle>
          <a:p>
            <a:pPr lvl="0"/>
            <a:r>
              <a:rPr lang="en-US"/>
              <a:t>Edit Master text styles</a:t>
            </a:r>
          </a:p>
        </p:txBody>
      </p:sp>
      <p:sp>
        <p:nvSpPr>
          <p:cNvPr id="37" name="Slide Number Placeholder 2">
            <a:extLst>
              <a:ext uri="{FF2B5EF4-FFF2-40B4-BE49-F238E27FC236}">
                <a16:creationId xmlns:a16="http://schemas.microsoft.com/office/drawing/2014/main" id="{17D06CA1-463E-9E49-95C7-584B2742C14A}"/>
              </a:ext>
            </a:extLst>
          </p:cNvPr>
          <p:cNvSpPr>
            <a:spLocks noGrp="1"/>
          </p:cNvSpPr>
          <p:nvPr>
            <p:ph type="sldNum" sz="quarter" idx="4"/>
          </p:nvPr>
        </p:nvSpPr>
        <p:spPr>
          <a:xfrm>
            <a:off x="11825208" y="6455593"/>
            <a:ext cx="366793" cy="308860"/>
          </a:xfrm>
          <a:prstGeom prst="rect">
            <a:avLst/>
          </a:prstGeom>
        </p:spPr>
        <p:txBody>
          <a:bodyPr anchor="ctr"/>
          <a:lstStyle>
            <a:lvl1pPr algn="ctr">
              <a:defRPr sz="9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19" name="Freeform 18">
            <a:extLst>
              <a:ext uri="{FF2B5EF4-FFF2-40B4-BE49-F238E27FC236}">
                <a16:creationId xmlns:a16="http://schemas.microsoft.com/office/drawing/2014/main" id="{13F80D58-6148-1942-B726-F3C95258A53B}"/>
              </a:ext>
            </a:extLst>
          </p:cNvPr>
          <p:cNvSpPr/>
          <p:nvPr userDrawn="1"/>
        </p:nvSpPr>
        <p:spPr>
          <a:xfrm>
            <a:off x="-295862" y="-132458"/>
            <a:ext cx="1279835" cy="2874555"/>
          </a:xfrm>
          <a:custGeom>
            <a:avLst/>
            <a:gdLst>
              <a:gd name="connsiteX0" fmla="*/ 0 w 1280168"/>
              <a:gd name="connsiteY0" fmla="*/ 0 h 2875304"/>
              <a:gd name="connsiteX1" fmla="*/ 1280168 w 1280168"/>
              <a:gd name="connsiteY1" fmla="*/ 0 h 2875304"/>
              <a:gd name="connsiteX2" fmla="*/ 0 w 1280168"/>
              <a:gd name="connsiteY2" fmla="*/ 2875304 h 2875304"/>
              <a:gd name="connsiteX3" fmla="*/ 0 w 1280168"/>
              <a:gd name="connsiteY3" fmla="*/ 0 h 2875304"/>
            </a:gdLst>
            <a:ahLst/>
            <a:cxnLst>
              <a:cxn ang="0">
                <a:pos x="connsiteX0" y="connsiteY0"/>
              </a:cxn>
              <a:cxn ang="0">
                <a:pos x="connsiteX1" y="connsiteY1"/>
              </a:cxn>
              <a:cxn ang="0">
                <a:pos x="connsiteX2" y="connsiteY2"/>
              </a:cxn>
              <a:cxn ang="0">
                <a:pos x="connsiteX3" y="connsiteY3"/>
              </a:cxn>
            </a:cxnLst>
            <a:rect l="l" t="t" r="r" b="b"/>
            <a:pathLst>
              <a:path w="1280168" h="2875304">
                <a:moveTo>
                  <a:pt x="0" y="0"/>
                </a:moveTo>
                <a:lnTo>
                  <a:pt x="1280168" y="0"/>
                </a:lnTo>
                <a:lnTo>
                  <a:pt x="0" y="2875304"/>
                </a:lnTo>
                <a:lnTo>
                  <a:pt x="0" y="0"/>
                </a:lnTo>
                <a:close/>
              </a:path>
            </a:pathLst>
          </a:custGeom>
          <a:solidFill>
            <a:schemeClr val="accent1">
              <a:lumMod val="60000"/>
              <a:lumOff val="40000"/>
              <a:alpha val="25000"/>
            </a:schemeClr>
          </a:solidFill>
          <a:ln w="12700">
            <a:miter lim="400000"/>
          </a:ln>
        </p:spPr>
        <p:txBody>
          <a:bodyPr wrap="square" lIns="25393" tIns="25393" rIns="25393" bIns="25393"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20" name="Freeform 19">
            <a:extLst>
              <a:ext uri="{FF2B5EF4-FFF2-40B4-BE49-F238E27FC236}">
                <a16:creationId xmlns:a16="http://schemas.microsoft.com/office/drawing/2014/main" id="{C40F0851-D001-7343-964D-80B0FFA90F88}"/>
              </a:ext>
            </a:extLst>
          </p:cNvPr>
          <p:cNvSpPr/>
          <p:nvPr userDrawn="1"/>
        </p:nvSpPr>
        <p:spPr>
          <a:xfrm>
            <a:off x="-287704" y="-52947"/>
            <a:ext cx="875164" cy="1965652"/>
          </a:xfrm>
          <a:custGeom>
            <a:avLst/>
            <a:gdLst>
              <a:gd name="connsiteX0" fmla="*/ 0 w 875392"/>
              <a:gd name="connsiteY0" fmla="*/ 0 h 1966164"/>
              <a:gd name="connsiteX1" fmla="*/ 875392 w 875392"/>
              <a:gd name="connsiteY1" fmla="*/ 0 h 1966164"/>
              <a:gd name="connsiteX2" fmla="*/ 0 w 875392"/>
              <a:gd name="connsiteY2" fmla="*/ 1966164 h 1966164"/>
              <a:gd name="connsiteX3" fmla="*/ 0 w 875392"/>
              <a:gd name="connsiteY3" fmla="*/ 0 h 1966164"/>
            </a:gdLst>
            <a:ahLst/>
            <a:cxnLst>
              <a:cxn ang="0">
                <a:pos x="connsiteX0" y="connsiteY0"/>
              </a:cxn>
              <a:cxn ang="0">
                <a:pos x="connsiteX1" y="connsiteY1"/>
              </a:cxn>
              <a:cxn ang="0">
                <a:pos x="connsiteX2" y="connsiteY2"/>
              </a:cxn>
              <a:cxn ang="0">
                <a:pos x="connsiteX3" y="connsiteY3"/>
              </a:cxn>
            </a:cxnLst>
            <a:rect l="l" t="t" r="r" b="b"/>
            <a:pathLst>
              <a:path w="875392" h="1966164">
                <a:moveTo>
                  <a:pt x="0" y="0"/>
                </a:moveTo>
                <a:lnTo>
                  <a:pt x="875392" y="0"/>
                </a:lnTo>
                <a:lnTo>
                  <a:pt x="0" y="1966164"/>
                </a:lnTo>
                <a:lnTo>
                  <a:pt x="0" y="0"/>
                </a:lnTo>
                <a:close/>
              </a:path>
            </a:pathLst>
          </a:custGeom>
          <a:solidFill>
            <a:schemeClr val="accent1">
              <a:lumMod val="60000"/>
              <a:lumOff val="40000"/>
              <a:alpha val="25000"/>
            </a:schemeClr>
          </a:solidFill>
          <a:ln w="12700">
            <a:noFill/>
            <a:miter lim="400000"/>
          </a:ln>
        </p:spPr>
        <p:txBody>
          <a:bodyPr wrap="square" lIns="25393" tIns="25393" rIns="25393" bIns="25393"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Tree>
    <p:extLst>
      <p:ext uri="{BB962C8B-B14F-4D97-AF65-F5344CB8AC3E}">
        <p14:creationId xmlns:p14="http://schemas.microsoft.com/office/powerpoint/2010/main" val="67937402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61898609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7757697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61189335"/>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1/22/2021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64919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0_Title 01 - Roa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D60FE88-FD6B-6044-AD64-D3457C30F9FD}"/>
              </a:ext>
            </a:extLst>
          </p:cNvPr>
          <p:cNvSpPr/>
          <p:nvPr userDrawn="1"/>
        </p:nvSpPr>
        <p:spPr>
          <a:xfrm>
            <a:off x="1" y="2"/>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61" name="Group 60">
            <a:extLst>
              <a:ext uri="{FF2B5EF4-FFF2-40B4-BE49-F238E27FC236}">
                <a16:creationId xmlns:a16="http://schemas.microsoft.com/office/drawing/2014/main" id="{CEF9C2F3-39A6-EB40-B3FC-D089C9BE1ACA}"/>
              </a:ext>
            </a:extLst>
          </p:cNvPr>
          <p:cNvGrpSpPr/>
          <p:nvPr userDrawn="1"/>
        </p:nvGrpSpPr>
        <p:grpSpPr>
          <a:xfrm>
            <a:off x="-4167338" y="0"/>
            <a:ext cx="19879872" cy="7336205"/>
            <a:chOff x="-4166253" y="0"/>
            <a:chExt cx="19874695" cy="7336205"/>
          </a:xfrm>
        </p:grpSpPr>
        <p:sp>
          <p:nvSpPr>
            <p:cNvPr id="62" name="Parallelogram 61">
              <a:extLst>
                <a:ext uri="{FF2B5EF4-FFF2-40B4-BE49-F238E27FC236}">
                  <a16:creationId xmlns:a16="http://schemas.microsoft.com/office/drawing/2014/main" id="{E1CA8007-326D-5646-BBA6-84DDE9EDC664}"/>
                </a:ext>
              </a:extLst>
            </p:cNvPr>
            <p:cNvSpPr/>
            <p:nvPr/>
          </p:nvSpPr>
          <p:spPr>
            <a:xfrm>
              <a:off x="3578063" y="4288760"/>
              <a:ext cx="3182209"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3" name="Parallelogram 62">
              <a:extLst>
                <a:ext uri="{FF2B5EF4-FFF2-40B4-BE49-F238E27FC236}">
                  <a16:creationId xmlns:a16="http://schemas.microsoft.com/office/drawing/2014/main" id="{4E736A2C-E9B6-024B-BD71-61EC2424137F}"/>
                </a:ext>
              </a:extLst>
            </p:cNvPr>
            <p:cNvSpPr/>
            <p:nvPr/>
          </p:nvSpPr>
          <p:spPr>
            <a:xfrm>
              <a:off x="-316680"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4" name="Parallelogram 63">
              <a:extLst>
                <a:ext uri="{FF2B5EF4-FFF2-40B4-BE49-F238E27FC236}">
                  <a16:creationId xmlns:a16="http://schemas.microsoft.com/office/drawing/2014/main" id="{A590FC87-0C5F-5E41-AD83-D37585022BAA}"/>
                </a:ext>
              </a:extLst>
            </p:cNvPr>
            <p:cNvSpPr/>
            <p:nvPr/>
          </p:nvSpPr>
          <p:spPr>
            <a:xfrm>
              <a:off x="1585814" y="899"/>
              <a:ext cx="4975442" cy="2571521"/>
            </a:xfrm>
            <a:prstGeom prst="parallelogram">
              <a:avLst>
                <a:gd name="adj" fmla="val 44732"/>
              </a:avLst>
            </a:prstGeom>
            <a:gradFill>
              <a:gsLst>
                <a:gs pos="0">
                  <a:schemeClr val="tx2"/>
                </a:gs>
                <a:gs pos="99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5" name="Parallelogram 64">
              <a:extLst>
                <a:ext uri="{FF2B5EF4-FFF2-40B4-BE49-F238E27FC236}">
                  <a16:creationId xmlns:a16="http://schemas.microsoft.com/office/drawing/2014/main" id="{6654AEE4-64B9-E042-9532-2B222CBB2555}"/>
                </a:ext>
              </a:extLst>
            </p:cNvPr>
            <p:cNvSpPr/>
            <p:nvPr/>
          </p:nvSpPr>
          <p:spPr>
            <a:xfrm>
              <a:off x="9566617" y="4288760"/>
              <a:ext cx="4439127"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6" name="Parallelogram 65">
              <a:extLst>
                <a:ext uri="{FF2B5EF4-FFF2-40B4-BE49-F238E27FC236}">
                  <a16:creationId xmlns:a16="http://schemas.microsoft.com/office/drawing/2014/main" id="{AB8893AA-8C25-0D44-A246-5396BE1B7001}"/>
                </a:ext>
              </a:extLst>
            </p:cNvPr>
            <p:cNvSpPr/>
            <p:nvPr/>
          </p:nvSpPr>
          <p:spPr>
            <a:xfrm>
              <a:off x="-4166253" y="4288760"/>
              <a:ext cx="4937971"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7" name="Parallelogram 66">
              <a:extLst>
                <a:ext uri="{FF2B5EF4-FFF2-40B4-BE49-F238E27FC236}">
                  <a16:creationId xmlns:a16="http://schemas.microsoft.com/office/drawing/2014/main" id="{1186A947-DD6A-664F-B336-A0FB14DFA293}"/>
                </a:ext>
              </a:extLst>
            </p:cNvPr>
            <p:cNvSpPr/>
            <p:nvPr/>
          </p:nvSpPr>
          <p:spPr>
            <a:xfrm rot="10800000">
              <a:off x="-2378537" y="0"/>
              <a:ext cx="5050372" cy="2571521"/>
            </a:xfrm>
            <a:prstGeom prst="parallelogram">
              <a:avLst>
                <a:gd name="adj" fmla="val 44732"/>
              </a:avLst>
            </a:prstGeom>
            <a:gradFill>
              <a:gsLst>
                <a:gs pos="0">
                  <a:schemeClr val="bg2">
                    <a:alpha val="0"/>
                  </a:schemeClr>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8" name="Parallelogram 67">
              <a:extLst>
                <a:ext uri="{FF2B5EF4-FFF2-40B4-BE49-F238E27FC236}">
                  <a16:creationId xmlns:a16="http://schemas.microsoft.com/office/drawing/2014/main" id="{AD829A9E-4EC9-A44F-AB48-0C76CD329D3A}"/>
                </a:ext>
              </a:extLst>
            </p:cNvPr>
            <p:cNvSpPr/>
            <p:nvPr/>
          </p:nvSpPr>
          <p:spPr>
            <a:xfrm>
              <a:off x="5671874"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9" name="Parallelogram 68">
              <a:extLst>
                <a:ext uri="{FF2B5EF4-FFF2-40B4-BE49-F238E27FC236}">
                  <a16:creationId xmlns:a16="http://schemas.microsoft.com/office/drawing/2014/main" id="{42733C8E-397B-9A4B-B5DF-D57C7168E5D7}"/>
                </a:ext>
              </a:extLst>
            </p:cNvPr>
            <p:cNvSpPr/>
            <p:nvPr/>
          </p:nvSpPr>
          <p:spPr>
            <a:xfrm>
              <a:off x="7513566" y="899"/>
              <a:ext cx="4975442" cy="2571521"/>
            </a:xfrm>
            <a:prstGeom prst="parallelogram">
              <a:avLst>
                <a:gd name="adj" fmla="val 44732"/>
              </a:avLst>
            </a:prstGeom>
            <a:gradFill>
              <a:gsLst>
                <a:gs pos="0">
                  <a:schemeClr val="tx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0" name="Picture 69">
              <a:extLst>
                <a:ext uri="{FF2B5EF4-FFF2-40B4-BE49-F238E27FC236}">
                  <a16:creationId xmlns:a16="http://schemas.microsoft.com/office/drawing/2014/main" id="{B257F4B9-7FE7-CE4A-9FF5-33251436472B}"/>
                </a:ext>
              </a:extLst>
            </p:cNvPr>
            <p:cNvPicPr>
              <a:picLocks noChangeAspect="1"/>
            </p:cNvPicPr>
            <p:nvPr/>
          </p:nvPicPr>
          <p:blipFill>
            <a:blip r:embed="rId2">
              <a:alphaModFix amt="0"/>
            </a:blip>
            <a:stretch>
              <a:fillRect/>
            </a:stretch>
          </p:blipFill>
          <p:spPr>
            <a:xfrm>
              <a:off x="-1731984" y="4399589"/>
              <a:ext cx="1800415" cy="352036"/>
            </a:xfrm>
            <a:prstGeom prst="rect">
              <a:avLst/>
            </a:prstGeom>
          </p:spPr>
        </p:pic>
        <p:grpSp>
          <p:nvGrpSpPr>
            <p:cNvPr id="71" name="Group 70">
              <a:extLst>
                <a:ext uri="{FF2B5EF4-FFF2-40B4-BE49-F238E27FC236}">
                  <a16:creationId xmlns:a16="http://schemas.microsoft.com/office/drawing/2014/main" id="{7A779635-C58B-9743-8132-BF0559FDDD91}"/>
                </a:ext>
              </a:extLst>
            </p:cNvPr>
            <p:cNvGrpSpPr/>
            <p:nvPr/>
          </p:nvGrpSpPr>
          <p:grpSpPr>
            <a:xfrm>
              <a:off x="5475235" y="893"/>
              <a:ext cx="3124352" cy="2571521"/>
              <a:chOff x="5474824" y="-1"/>
              <a:chExt cx="3125166" cy="2572191"/>
            </a:xfrm>
          </p:grpSpPr>
          <p:sp>
            <p:nvSpPr>
              <p:cNvPr id="77" name="Parallelogram 76">
                <a:extLst>
                  <a:ext uri="{FF2B5EF4-FFF2-40B4-BE49-F238E27FC236}">
                    <a16:creationId xmlns:a16="http://schemas.microsoft.com/office/drawing/2014/main" id="{4090F84B-4A67-5B4A-BFA5-C5F3B66155B7}"/>
                  </a:ext>
                </a:extLst>
              </p:cNvPr>
              <p:cNvSpPr/>
              <p:nvPr/>
            </p:nvSpPr>
            <p:spPr>
              <a:xfrm rot="10800000">
                <a:off x="5474824" y="-1"/>
                <a:ext cx="3125166"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8" name="Oval 77">
                <a:extLst>
                  <a:ext uri="{FF2B5EF4-FFF2-40B4-BE49-F238E27FC236}">
                    <a16:creationId xmlns:a16="http://schemas.microsoft.com/office/drawing/2014/main" id="{CEB3B39E-1056-E946-A0D3-3B3AE07B29F0}"/>
                  </a:ext>
                </a:extLst>
              </p:cNvPr>
              <p:cNvSpPr/>
              <p:nvPr/>
            </p:nvSpPr>
            <p:spPr>
              <a:xfrm>
                <a:off x="6748042" y="414867"/>
                <a:ext cx="194733" cy="1947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grpSp>
          <p:nvGrpSpPr>
            <p:cNvPr id="72" name="Group 71">
              <a:extLst>
                <a:ext uri="{FF2B5EF4-FFF2-40B4-BE49-F238E27FC236}">
                  <a16:creationId xmlns:a16="http://schemas.microsoft.com/office/drawing/2014/main" id="{ED3FF602-7BC0-8445-A7A9-B844375DB4D4}"/>
                </a:ext>
              </a:extLst>
            </p:cNvPr>
            <p:cNvGrpSpPr/>
            <p:nvPr/>
          </p:nvGrpSpPr>
          <p:grpSpPr>
            <a:xfrm>
              <a:off x="11402989" y="894"/>
              <a:ext cx="4305453" cy="2571521"/>
              <a:chOff x="11405959" y="0"/>
              <a:chExt cx="4306575" cy="2572191"/>
            </a:xfrm>
          </p:grpSpPr>
          <p:sp>
            <p:nvSpPr>
              <p:cNvPr id="75" name="Parallelogram 74">
                <a:extLst>
                  <a:ext uri="{FF2B5EF4-FFF2-40B4-BE49-F238E27FC236}">
                    <a16:creationId xmlns:a16="http://schemas.microsoft.com/office/drawing/2014/main" id="{4561A0D2-4022-E946-933A-AE2083B2CFAD}"/>
                  </a:ext>
                </a:extLst>
              </p:cNvPr>
              <p:cNvSpPr/>
              <p:nvPr/>
            </p:nvSpPr>
            <p:spPr>
              <a:xfrm rot="10800000">
                <a:off x="11405959" y="0"/>
                <a:ext cx="4306575"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6" name="Oval 75">
                <a:extLst>
                  <a:ext uri="{FF2B5EF4-FFF2-40B4-BE49-F238E27FC236}">
                    <a16:creationId xmlns:a16="http://schemas.microsoft.com/office/drawing/2014/main" id="{C57E50FB-C241-2B42-8929-65D9A256DF14}"/>
                  </a:ext>
                </a:extLst>
              </p:cNvPr>
              <p:cNvSpPr/>
              <p:nvPr/>
            </p:nvSpPr>
            <p:spPr>
              <a:xfrm>
                <a:off x="12869333" y="220133"/>
                <a:ext cx="194734" cy="194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73" name="Parallelogram 72">
              <a:extLst>
                <a:ext uri="{FF2B5EF4-FFF2-40B4-BE49-F238E27FC236}">
                  <a16:creationId xmlns:a16="http://schemas.microsoft.com/office/drawing/2014/main" id="{60180C32-7D25-8743-A08F-397A606290C2}"/>
                </a:ext>
              </a:extLst>
            </p:cNvPr>
            <p:cNvSpPr/>
            <p:nvPr/>
          </p:nvSpPr>
          <p:spPr>
            <a:xfrm rot="10800000">
              <a:off x="3383910" y="6864363"/>
              <a:ext cx="6057256" cy="468650"/>
            </a:xfrm>
            <a:prstGeom prst="parallelogram">
              <a:avLst>
                <a:gd name="adj" fmla="val 44732"/>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t>       </a:t>
              </a:r>
            </a:p>
          </p:txBody>
        </p:sp>
        <p:sp>
          <p:nvSpPr>
            <p:cNvPr id="74" name="TextBox 73">
              <a:extLst>
                <a:ext uri="{FF2B5EF4-FFF2-40B4-BE49-F238E27FC236}">
                  <a16:creationId xmlns:a16="http://schemas.microsoft.com/office/drawing/2014/main" id="{98DB2CD3-D026-C64E-A7A4-335A304D65CC}"/>
                </a:ext>
              </a:extLst>
            </p:cNvPr>
            <p:cNvSpPr txBox="1"/>
            <p:nvPr/>
          </p:nvSpPr>
          <p:spPr>
            <a:xfrm>
              <a:off x="3639852" y="6874660"/>
              <a:ext cx="4304875" cy="461545"/>
            </a:xfrm>
            <a:prstGeom prst="rect">
              <a:avLst/>
            </a:prstGeom>
            <a:noFill/>
          </p:spPr>
          <p:txBody>
            <a:bodyPr wrap="square" lIns="0" rIns="0" rtlCol="0">
              <a:spAutoFit/>
            </a:bodyPr>
            <a:lstStyle/>
            <a:p>
              <a:r>
                <a:rPr lang="en-US" sz="2399">
                  <a:solidFill>
                    <a:schemeClr val="tx2">
                      <a:alpha val="0"/>
                    </a:schemeClr>
                  </a:solidFill>
                  <a:latin typeface="Helvetica Neue" panose="02000503000000020004" pitchFamily="2" charset="0"/>
                  <a:ea typeface="Helvetica Neue" panose="02000503000000020004" pitchFamily="2" charset="0"/>
                  <a:cs typeface="Helvetica Neue" panose="02000503000000020004" pitchFamily="2" charset="0"/>
                </a:rPr>
                <a:t>GLOBAL TOWN HALL</a:t>
              </a:r>
            </a:p>
          </p:txBody>
        </p:sp>
      </p:grpSp>
      <p:sp>
        <p:nvSpPr>
          <p:cNvPr id="20" name="Title Placeholder 1">
            <a:extLst>
              <a:ext uri="{FF2B5EF4-FFF2-40B4-BE49-F238E27FC236}">
                <a16:creationId xmlns:a16="http://schemas.microsoft.com/office/drawing/2014/main" id="{70342685-A40F-7540-9170-D580FE25B5F4}"/>
              </a:ext>
            </a:extLst>
          </p:cNvPr>
          <p:cNvSpPr>
            <a:spLocks noGrp="1"/>
          </p:cNvSpPr>
          <p:nvPr>
            <p:ph type="title"/>
          </p:nvPr>
        </p:nvSpPr>
        <p:spPr>
          <a:xfrm>
            <a:off x="483477" y="202232"/>
            <a:ext cx="11343763" cy="955707"/>
          </a:xfrm>
          <a:prstGeom prst="rect">
            <a:avLst/>
          </a:prstGeom>
        </p:spPr>
        <p:txBody>
          <a:bodyPr vert="horz" lIns="121842" tIns="60921" rIns="121842" bIns="60921" rtlCol="0" anchor="ctr" anchorCtr="0">
            <a:normAutofit/>
          </a:bodyPr>
          <a:lstStyle>
            <a:lvl1pPr algn="l">
              <a:lnSpc>
                <a:spcPct val="90000"/>
              </a:lnSpc>
              <a:defRPr sz="2799" b="0" i="1" spc="0" baseline="0">
                <a:solidFill>
                  <a:schemeClr val="bg1"/>
                </a:solidFill>
              </a:defRPr>
            </a:lvl1pPr>
          </a:lstStyle>
          <a:p>
            <a:endParaRPr lang="en-US"/>
          </a:p>
        </p:txBody>
      </p:sp>
      <p:grpSp>
        <p:nvGrpSpPr>
          <p:cNvPr id="5" name="Group 4">
            <a:extLst>
              <a:ext uri="{FF2B5EF4-FFF2-40B4-BE49-F238E27FC236}">
                <a16:creationId xmlns:a16="http://schemas.microsoft.com/office/drawing/2014/main" id="{22B953E2-D2F5-5A40-B51D-05D96344DAC6}"/>
              </a:ext>
            </a:extLst>
          </p:cNvPr>
          <p:cNvGrpSpPr/>
          <p:nvPr userDrawn="1"/>
        </p:nvGrpSpPr>
        <p:grpSpPr>
          <a:xfrm>
            <a:off x="-90790" y="5058825"/>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18" name="Picture 17">
              <a:extLst>
                <a:ext uri="{FF2B5EF4-FFF2-40B4-BE49-F238E27FC236}">
                  <a16:creationId xmlns:a16="http://schemas.microsoft.com/office/drawing/2014/main" id="{FD51FA8B-7EC0-DB45-B665-CC17B15F2F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3" y="6450013"/>
            <a:ext cx="6490213"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667327372"/>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8082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560514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019910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1/22/2021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641884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1/22/2021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9579235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15680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929082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98B4-CE4F-487F-ACCD-8BA5226720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E6E910-1F86-48BD-B12C-D36255CE21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1B1D38-023D-49FF-8895-4B716A6077CF}"/>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5" name="Footer Placeholder 4">
            <a:extLst>
              <a:ext uri="{FF2B5EF4-FFF2-40B4-BE49-F238E27FC236}">
                <a16:creationId xmlns:a16="http://schemas.microsoft.com/office/drawing/2014/main" id="{AE953DF0-9ABF-49B4-90EF-0353FB2B7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8ED1F-F9B6-4065-8972-FE39FA3FE4E5}"/>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565967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530C-5267-47FE-9CF8-45573C8D4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29D6A-67DC-46F2-BA9B-83F999CD58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3FC52-03EC-4AD1-B3B2-A0261815E9C5}"/>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5" name="Footer Placeholder 4">
            <a:extLst>
              <a:ext uri="{FF2B5EF4-FFF2-40B4-BE49-F238E27FC236}">
                <a16:creationId xmlns:a16="http://schemas.microsoft.com/office/drawing/2014/main" id="{570F4EDE-55ED-44A6-870E-C5C8F8691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2FBB6-C6DF-4BFA-AE9E-C0B68984A718}"/>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8062737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2617-9000-490A-BAF7-3A760307D8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154377-B27D-44B6-BF4D-E8C0DF07D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1E744A-E1E7-4556-946B-59F62F8CD67B}"/>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5" name="Footer Placeholder 4">
            <a:extLst>
              <a:ext uri="{FF2B5EF4-FFF2-40B4-BE49-F238E27FC236}">
                <a16:creationId xmlns:a16="http://schemas.microsoft.com/office/drawing/2014/main" id="{AFAD1AD0-7914-4E4D-B243-4C4F6B950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FC461-B37D-4B6A-8EF9-4EFB7FBAB617}"/>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3171242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2_Title 01 - Roa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D60FE88-FD6B-6044-AD64-D3457C30F9FD}"/>
              </a:ext>
            </a:extLst>
          </p:cNvPr>
          <p:cNvSpPr/>
          <p:nvPr userDrawn="1"/>
        </p:nvSpPr>
        <p:spPr>
          <a:xfrm>
            <a:off x="1" y="2"/>
            <a:ext cx="12192000" cy="6857999"/>
          </a:xfrm>
          <a:prstGeom prst="rect">
            <a:avLst/>
          </a:prstGeom>
          <a:gradFill flip="none" rotWithShape="1">
            <a:gsLst>
              <a:gs pos="100000">
                <a:srgbClr val="070707">
                  <a:alpha val="97000"/>
                </a:srgbClr>
              </a:gs>
              <a:gs pos="0">
                <a:schemeClr val="bg2">
                  <a:lumMod val="50000"/>
                </a:schemeClr>
              </a:gs>
            </a:gsLst>
            <a:path path="circle">
              <a:fillToRect l="50000" t="50000" r="50000" b="50000"/>
            </a:path>
            <a:tileRect/>
          </a:gradFill>
          <a:ln w="9525" cap="flat" cmpd="sng" algn="ctr">
            <a:noFill/>
            <a:prstDash val="solid"/>
          </a:ln>
          <a:effectLst/>
        </p:spPr>
        <p:txBody>
          <a:bodyPr rtlCol="0" anchor="ctr"/>
          <a:lstStyle/>
          <a:p>
            <a:pPr marL="0" marR="0" lvl="0" indent="0" algn="ctr" defTabSz="609082"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
              <a:cs typeface=""/>
            </a:endParaRPr>
          </a:p>
        </p:txBody>
      </p:sp>
      <p:grpSp>
        <p:nvGrpSpPr>
          <p:cNvPr id="61" name="Group 60">
            <a:extLst>
              <a:ext uri="{FF2B5EF4-FFF2-40B4-BE49-F238E27FC236}">
                <a16:creationId xmlns:a16="http://schemas.microsoft.com/office/drawing/2014/main" id="{CEF9C2F3-39A6-EB40-B3FC-D089C9BE1ACA}"/>
              </a:ext>
            </a:extLst>
          </p:cNvPr>
          <p:cNvGrpSpPr/>
          <p:nvPr userDrawn="1"/>
        </p:nvGrpSpPr>
        <p:grpSpPr>
          <a:xfrm>
            <a:off x="-4167338" y="1"/>
            <a:ext cx="19879872" cy="7336205"/>
            <a:chOff x="-4166253" y="0"/>
            <a:chExt cx="19874695" cy="7336205"/>
          </a:xfrm>
        </p:grpSpPr>
        <p:sp>
          <p:nvSpPr>
            <p:cNvPr id="62" name="Parallelogram 61">
              <a:extLst>
                <a:ext uri="{FF2B5EF4-FFF2-40B4-BE49-F238E27FC236}">
                  <a16:creationId xmlns:a16="http://schemas.microsoft.com/office/drawing/2014/main" id="{E1CA8007-326D-5646-BBA6-84DDE9EDC664}"/>
                </a:ext>
              </a:extLst>
            </p:cNvPr>
            <p:cNvSpPr/>
            <p:nvPr/>
          </p:nvSpPr>
          <p:spPr>
            <a:xfrm>
              <a:off x="3578063" y="4288760"/>
              <a:ext cx="3182209"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3" name="Parallelogram 62">
              <a:extLst>
                <a:ext uri="{FF2B5EF4-FFF2-40B4-BE49-F238E27FC236}">
                  <a16:creationId xmlns:a16="http://schemas.microsoft.com/office/drawing/2014/main" id="{4E736A2C-E9B6-024B-BD71-61EC2424137F}"/>
                </a:ext>
              </a:extLst>
            </p:cNvPr>
            <p:cNvSpPr/>
            <p:nvPr/>
          </p:nvSpPr>
          <p:spPr>
            <a:xfrm>
              <a:off x="-316680"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4" name="Parallelogram 63">
              <a:extLst>
                <a:ext uri="{FF2B5EF4-FFF2-40B4-BE49-F238E27FC236}">
                  <a16:creationId xmlns:a16="http://schemas.microsoft.com/office/drawing/2014/main" id="{A590FC87-0C5F-5E41-AD83-D37585022BAA}"/>
                </a:ext>
              </a:extLst>
            </p:cNvPr>
            <p:cNvSpPr/>
            <p:nvPr/>
          </p:nvSpPr>
          <p:spPr>
            <a:xfrm>
              <a:off x="1585814" y="899"/>
              <a:ext cx="4975442" cy="2571521"/>
            </a:xfrm>
            <a:prstGeom prst="parallelogram">
              <a:avLst>
                <a:gd name="adj" fmla="val 44732"/>
              </a:avLst>
            </a:prstGeom>
            <a:gradFill>
              <a:gsLst>
                <a:gs pos="0">
                  <a:schemeClr val="tx2"/>
                </a:gs>
                <a:gs pos="99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5" name="Parallelogram 64">
              <a:extLst>
                <a:ext uri="{FF2B5EF4-FFF2-40B4-BE49-F238E27FC236}">
                  <a16:creationId xmlns:a16="http://schemas.microsoft.com/office/drawing/2014/main" id="{6654AEE4-64B9-E042-9532-2B222CBB2555}"/>
                </a:ext>
              </a:extLst>
            </p:cNvPr>
            <p:cNvSpPr/>
            <p:nvPr/>
          </p:nvSpPr>
          <p:spPr>
            <a:xfrm>
              <a:off x="9566617" y="4288760"/>
              <a:ext cx="4439127"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6" name="Parallelogram 65">
              <a:extLst>
                <a:ext uri="{FF2B5EF4-FFF2-40B4-BE49-F238E27FC236}">
                  <a16:creationId xmlns:a16="http://schemas.microsoft.com/office/drawing/2014/main" id="{AB8893AA-8C25-0D44-A246-5396BE1B7001}"/>
                </a:ext>
              </a:extLst>
            </p:cNvPr>
            <p:cNvSpPr/>
            <p:nvPr/>
          </p:nvSpPr>
          <p:spPr>
            <a:xfrm>
              <a:off x="-4166253" y="4288760"/>
              <a:ext cx="4937971"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7" name="Parallelogram 66">
              <a:extLst>
                <a:ext uri="{FF2B5EF4-FFF2-40B4-BE49-F238E27FC236}">
                  <a16:creationId xmlns:a16="http://schemas.microsoft.com/office/drawing/2014/main" id="{1186A947-DD6A-664F-B336-A0FB14DFA293}"/>
                </a:ext>
              </a:extLst>
            </p:cNvPr>
            <p:cNvSpPr/>
            <p:nvPr/>
          </p:nvSpPr>
          <p:spPr>
            <a:xfrm rot="10800000">
              <a:off x="-2378537" y="0"/>
              <a:ext cx="5050372" cy="2571521"/>
            </a:xfrm>
            <a:prstGeom prst="parallelogram">
              <a:avLst>
                <a:gd name="adj" fmla="val 44732"/>
              </a:avLst>
            </a:prstGeom>
            <a:gradFill>
              <a:gsLst>
                <a:gs pos="0">
                  <a:schemeClr val="bg2">
                    <a:alpha val="0"/>
                  </a:schemeClr>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8" name="Parallelogram 67">
              <a:extLst>
                <a:ext uri="{FF2B5EF4-FFF2-40B4-BE49-F238E27FC236}">
                  <a16:creationId xmlns:a16="http://schemas.microsoft.com/office/drawing/2014/main" id="{AD829A9E-4EC9-A44F-AB48-0C76CD329D3A}"/>
                </a:ext>
              </a:extLst>
            </p:cNvPr>
            <p:cNvSpPr/>
            <p:nvPr/>
          </p:nvSpPr>
          <p:spPr>
            <a:xfrm>
              <a:off x="5671874" y="4288760"/>
              <a:ext cx="4983140" cy="2571521"/>
            </a:xfrm>
            <a:prstGeom prst="parallelogram">
              <a:avLst>
                <a:gd name="adj" fmla="val 44732"/>
              </a:avLst>
            </a:prstGeom>
            <a:gradFill>
              <a:gsLst>
                <a:gs pos="0">
                  <a:schemeClr val="bg2">
                    <a:alpha val="0"/>
                  </a:schemeClr>
                </a:gs>
                <a:gs pos="99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9" name="Parallelogram 68">
              <a:extLst>
                <a:ext uri="{FF2B5EF4-FFF2-40B4-BE49-F238E27FC236}">
                  <a16:creationId xmlns:a16="http://schemas.microsoft.com/office/drawing/2014/main" id="{42733C8E-397B-9A4B-B5DF-D57C7168E5D7}"/>
                </a:ext>
              </a:extLst>
            </p:cNvPr>
            <p:cNvSpPr/>
            <p:nvPr/>
          </p:nvSpPr>
          <p:spPr>
            <a:xfrm>
              <a:off x="7513566" y="899"/>
              <a:ext cx="4975442" cy="2571521"/>
            </a:xfrm>
            <a:prstGeom prst="parallelogram">
              <a:avLst>
                <a:gd name="adj" fmla="val 44732"/>
              </a:avLst>
            </a:prstGeom>
            <a:gradFill>
              <a:gsLst>
                <a:gs pos="0">
                  <a:schemeClr val="tx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0" name="Picture 69">
              <a:extLst>
                <a:ext uri="{FF2B5EF4-FFF2-40B4-BE49-F238E27FC236}">
                  <a16:creationId xmlns:a16="http://schemas.microsoft.com/office/drawing/2014/main" id="{B257F4B9-7FE7-CE4A-9FF5-33251436472B}"/>
                </a:ext>
              </a:extLst>
            </p:cNvPr>
            <p:cNvPicPr>
              <a:picLocks noChangeAspect="1"/>
            </p:cNvPicPr>
            <p:nvPr/>
          </p:nvPicPr>
          <p:blipFill>
            <a:blip r:embed="rId2">
              <a:alphaModFix amt="0"/>
            </a:blip>
            <a:stretch>
              <a:fillRect/>
            </a:stretch>
          </p:blipFill>
          <p:spPr>
            <a:xfrm>
              <a:off x="-1731984" y="4399589"/>
              <a:ext cx="1800415" cy="352036"/>
            </a:xfrm>
            <a:prstGeom prst="rect">
              <a:avLst/>
            </a:prstGeom>
          </p:spPr>
        </p:pic>
        <p:grpSp>
          <p:nvGrpSpPr>
            <p:cNvPr id="71" name="Group 70">
              <a:extLst>
                <a:ext uri="{FF2B5EF4-FFF2-40B4-BE49-F238E27FC236}">
                  <a16:creationId xmlns:a16="http://schemas.microsoft.com/office/drawing/2014/main" id="{7A779635-C58B-9743-8132-BF0559FDDD91}"/>
                </a:ext>
              </a:extLst>
            </p:cNvPr>
            <p:cNvGrpSpPr/>
            <p:nvPr/>
          </p:nvGrpSpPr>
          <p:grpSpPr>
            <a:xfrm>
              <a:off x="5475235" y="893"/>
              <a:ext cx="3124352" cy="2571521"/>
              <a:chOff x="5474824" y="-1"/>
              <a:chExt cx="3125166" cy="2572191"/>
            </a:xfrm>
          </p:grpSpPr>
          <p:sp>
            <p:nvSpPr>
              <p:cNvPr id="77" name="Parallelogram 76">
                <a:extLst>
                  <a:ext uri="{FF2B5EF4-FFF2-40B4-BE49-F238E27FC236}">
                    <a16:creationId xmlns:a16="http://schemas.microsoft.com/office/drawing/2014/main" id="{4090F84B-4A67-5B4A-BFA5-C5F3B66155B7}"/>
                  </a:ext>
                </a:extLst>
              </p:cNvPr>
              <p:cNvSpPr/>
              <p:nvPr/>
            </p:nvSpPr>
            <p:spPr>
              <a:xfrm rot="10800000">
                <a:off x="5474824" y="-1"/>
                <a:ext cx="3125166"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8" name="Oval 77">
                <a:extLst>
                  <a:ext uri="{FF2B5EF4-FFF2-40B4-BE49-F238E27FC236}">
                    <a16:creationId xmlns:a16="http://schemas.microsoft.com/office/drawing/2014/main" id="{CEB3B39E-1056-E946-A0D3-3B3AE07B29F0}"/>
                  </a:ext>
                </a:extLst>
              </p:cNvPr>
              <p:cNvSpPr/>
              <p:nvPr/>
            </p:nvSpPr>
            <p:spPr>
              <a:xfrm>
                <a:off x="6748042" y="414867"/>
                <a:ext cx="194733" cy="1947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grpSp>
          <p:nvGrpSpPr>
            <p:cNvPr id="72" name="Group 71">
              <a:extLst>
                <a:ext uri="{FF2B5EF4-FFF2-40B4-BE49-F238E27FC236}">
                  <a16:creationId xmlns:a16="http://schemas.microsoft.com/office/drawing/2014/main" id="{ED3FF602-7BC0-8445-A7A9-B844375DB4D4}"/>
                </a:ext>
              </a:extLst>
            </p:cNvPr>
            <p:cNvGrpSpPr/>
            <p:nvPr/>
          </p:nvGrpSpPr>
          <p:grpSpPr>
            <a:xfrm>
              <a:off x="11402989" y="894"/>
              <a:ext cx="4305453" cy="2571521"/>
              <a:chOff x="11405959" y="0"/>
              <a:chExt cx="4306575" cy="2572191"/>
            </a:xfrm>
          </p:grpSpPr>
          <p:sp>
            <p:nvSpPr>
              <p:cNvPr id="75" name="Parallelogram 74">
                <a:extLst>
                  <a:ext uri="{FF2B5EF4-FFF2-40B4-BE49-F238E27FC236}">
                    <a16:creationId xmlns:a16="http://schemas.microsoft.com/office/drawing/2014/main" id="{4561A0D2-4022-E946-933A-AE2083B2CFAD}"/>
                  </a:ext>
                </a:extLst>
              </p:cNvPr>
              <p:cNvSpPr/>
              <p:nvPr/>
            </p:nvSpPr>
            <p:spPr>
              <a:xfrm rot="10800000">
                <a:off x="11405959" y="0"/>
                <a:ext cx="4306575" cy="2572191"/>
              </a:xfrm>
              <a:prstGeom prst="parallelogram">
                <a:avLst>
                  <a:gd name="adj" fmla="val 44732"/>
                </a:avLst>
              </a:prstGeom>
              <a:gradFill>
                <a:gsLst>
                  <a:gs pos="0">
                    <a:schemeClr val="bg2">
                      <a:alpha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6" name="Oval 75">
                <a:extLst>
                  <a:ext uri="{FF2B5EF4-FFF2-40B4-BE49-F238E27FC236}">
                    <a16:creationId xmlns:a16="http://schemas.microsoft.com/office/drawing/2014/main" id="{C57E50FB-C241-2B42-8929-65D9A256DF14}"/>
                  </a:ext>
                </a:extLst>
              </p:cNvPr>
              <p:cNvSpPr/>
              <p:nvPr/>
            </p:nvSpPr>
            <p:spPr>
              <a:xfrm>
                <a:off x="12869333" y="220133"/>
                <a:ext cx="194734" cy="194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73" name="Parallelogram 72">
              <a:extLst>
                <a:ext uri="{FF2B5EF4-FFF2-40B4-BE49-F238E27FC236}">
                  <a16:creationId xmlns:a16="http://schemas.microsoft.com/office/drawing/2014/main" id="{60180C32-7D25-8743-A08F-397A606290C2}"/>
                </a:ext>
              </a:extLst>
            </p:cNvPr>
            <p:cNvSpPr/>
            <p:nvPr/>
          </p:nvSpPr>
          <p:spPr>
            <a:xfrm rot="10800000">
              <a:off x="3383910" y="6864363"/>
              <a:ext cx="6057256" cy="468650"/>
            </a:xfrm>
            <a:prstGeom prst="parallelogram">
              <a:avLst>
                <a:gd name="adj" fmla="val 44732"/>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9"/>
                <a:t>       </a:t>
              </a:r>
            </a:p>
          </p:txBody>
        </p:sp>
        <p:sp>
          <p:nvSpPr>
            <p:cNvPr id="74" name="TextBox 73">
              <a:extLst>
                <a:ext uri="{FF2B5EF4-FFF2-40B4-BE49-F238E27FC236}">
                  <a16:creationId xmlns:a16="http://schemas.microsoft.com/office/drawing/2014/main" id="{98DB2CD3-D026-C64E-A7A4-335A304D65CC}"/>
                </a:ext>
              </a:extLst>
            </p:cNvPr>
            <p:cNvSpPr txBox="1"/>
            <p:nvPr/>
          </p:nvSpPr>
          <p:spPr>
            <a:xfrm>
              <a:off x="3639852" y="6874660"/>
              <a:ext cx="4304875" cy="461545"/>
            </a:xfrm>
            <a:prstGeom prst="rect">
              <a:avLst/>
            </a:prstGeom>
            <a:noFill/>
          </p:spPr>
          <p:txBody>
            <a:bodyPr wrap="square" lIns="0" rIns="0" rtlCol="0">
              <a:spAutoFit/>
            </a:bodyPr>
            <a:lstStyle/>
            <a:p>
              <a:r>
                <a:rPr lang="en-US" sz="2399">
                  <a:solidFill>
                    <a:schemeClr val="tx2">
                      <a:alpha val="0"/>
                    </a:schemeClr>
                  </a:solidFill>
                  <a:latin typeface="Helvetica Neue" panose="02000503000000020004" pitchFamily="2" charset="0"/>
                  <a:ea typeface="Helvetica Neue" panose="02000503000000020004" pitchFamily="2" charset="0"/>
                  <a:cs typeface="Helvetica Neue" panose="02000503000000020004" pitchFamily="2" charset="0"/>
                </a:rPr>
                <a:t>GLOBAL TOWN HALL</a:t>
              </a:r>
            </a:p>
          </p:txBody>
        </p:sp>
      </p:grpSp>
    </p:spTree>
    <p:extLst>
      <p:ext uri="{BB962C8B-B14F-4D97-AF65-F5344CB8AC3E}">
        <p14:creationId xmlns:p14="http://schemas.microsoft.com/office/powerpoint/2010/main" val="4039105297"/>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1830-F9CB-476B-835D-82839CEF56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89DF66-BA3A-4602-8177-0131947C5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548095-2D98-48A4-A747-BE72386FA8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42282-9D24-45D7-BB7B-4C73B722042D}"/>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6" name="Footer Placeholder 5">
            <a:extLst>
              <a:ext uri="{FF2B5EF4-FFF2-40B4-BE49-F238E27FC236}">
                <a16:creationId xmlns:a16="http://schemas.microsoft.com/office/drawing/2014/main" id="{1BD4CA2E-B0A5-4F4A-926F-66C6FD2E0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5A2B3-5EB8-466C-97DA-D61EF929A998}"/>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17267100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18BB9-1B25-4D3A-B168-75709F4C8E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6307E9-AE7B-4FC3-B15C-0488E41869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8D965-7BCB-4065-BF3F-8031A21B3A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64D4AA-86D2-4DA5-8BEA-23AE0EAE3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22BE-5DE3-43FC-B34D-E4B2C0963E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84CF7-C0CD-4372-90BC-069AD95C0516}"/>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8" name="Footer Placeholder 7">
            <a:extLst>
              <a:ext uri="{FF2B5EF4-FFF2-40B4-BE49-F238E27FC236}">
                <a16:creationId xmlns:a16="http://schemas.microsoft.com/office/drawing/2014/main" id="{A70DA22A-2580-4FE4-A5FF-D83DF4BFD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42AA70-4066-4B89-8F8C-6E3CB342F423}"/>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1390682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3A88-C011-410B-A1BD-D8F517B76C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249042-C7BD-47DA-98AB-22CF7534EEA3}"/>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4" name="Footer Placeholder 3">
            <a:extLst>
              <a:ext uri="{FF2B5EF4-FFF2-40B4-BE49-F238E27FC236}">
                <a16:creationId xmlns:a16="http://schemas.microsoft.com/office/drawing/2014/main" id="{3A34FE56-0AAA-4BB2-9CB8-5D99B64BD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26D60F-249A-44A7-AA06-1142D36D199D}"/>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4118076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167D2A-D782-436B-A162-37136F5C41F3}"/>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3" name="Footer Placeholder 2">
            <a:extLst>
              <a:ext uri="{FF2B5EF4-FFF2-40B4-BE49-F238E27FC236}">
                <a16:creationId xmlns:a16="http://schemas.microsoft.com/office/drawing/2014/main" id="{F3FA4A79-4B5A-41B0-A212-886291595D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2F0E23-2243-490C-B563-1B7306F42534}"/>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14102786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9418-022B-465D-BB27-E2119E186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582284-DEC8-468D-B751-32CA3F7E1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7F1854-D713-4F06-93A2-A92FE4B89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FCCAF-4C15-4E6E-B383-36AE850C3E20}"/>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6" name="Footer Placeholder 5">
            <a:extLst>
              <a:ext uri="{FF2B5EF4-FFF2-40B4-BE49-F238E27FC236}">
                <a16:creationId xmlns:a16="http://schemas.microsoft.com/office/drawing/2014/main" id="{C9B2BCFF-7286-4FBD-AD05-35CC17F90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6C3D46-4237-459D-A3F0-C97044AC4D9D}"/>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94105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A712-1492-45FA-88E1-4D190E0ADA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8228D2-FC68-46CC-A77A-75CE21E97D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28687D-1B27-423D-B942-F30949CB9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8D302-833D-483A-9985-C56E7DCE1DC6}"/>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6" name="Footer Placeholder 5">
            <a:extLst>
              <a:ext uri="{FF2B5EF4-FFF2-40B4-BE49-F238E27FC236}">
                <a16:creationId xmlns:a16="http://schemas.microsoft.com/office/drawing/2014/main" id="{F8B8D068-A5F8-48DC-86F1-13BF9B94B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7F84E-DA69-4F63-AB9B-D18A9325BD63}"/>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8909461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15AA-3FF6-4F8D-8092-1A33EA9910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E229EE-D9CD-420E-A372-D6A5A4B07B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F275E-6E8A-4E8A-8FEC-855721A167F4}"/>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5" name="Footer Placeholder 4">
            <a:extLst>
              <a:ext uri="{FF2B5EF4-FFF2-40B4-BE49-F238E27FC236}">
                <a16:creationId xmlns:a16="http://schemas.microsoft.com/office/drawing/2014/main" id="{726C10F2-3EC0-4936-9296-8CA1ACAE1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AE0EE-1C2E-4A71-BEAB-D68F14D79447}"/>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22410544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475C3B-5E06-4AEA-A945-455D8171E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C0529B-7439-43CE-B425-6F61CD1FB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D6872-0A40-4D0D-9587-5161244B7182}"/>
              </a:ext>
            </a:extLst>
          </p:cNvPr>
          <p:cNvSpPr>
            <a:spLocks noGrp="1"/>
          </p:cNvSpPr>
          <p:nvPr>
            <p:ph type="dt" sz="half" idx="10"/>
          </p:nvPr>
        </p:nvSpPr>
        <p:spPr/>
        <p:txBody>
          <a:bodyPr/>
          <a:lstStyle/>
          <a:p>
            <a:fld id="{15F19D74-EE8A-4E24-A25C-CB9AE31088B4}" type="datetimeFigureOut">
              <a:rPr lang="en-US" smtClean="0"/>
              <a:t>1/22/2021</a:t>
            </a:fld>
            <a:endParaRPr lang="en-US"/>
          </a:p>
        </p:txBody>
      </p:sp>
      <p:sp>
        <p:nvSpPr>
          <p:cNvPr id="5" name="Footer Placeholder 4">
            <a:extLst>
              <a:ext uri="{FF2B5EF4-FFF2-40B4-BE49-F238E27FC236}">
                <a16:creationId xmlns:a16="http://schemas.microsoft.com/office/drawing/2014/main" id="{E46E7066-4B76-4DD9-898E-D7B233A15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EE513-A15B-4368-90B4-4F5F86995646}"/>
              </a:ext>
            </a:extLst>
          </p:cNvPr>
          <p:cNvSpPr>
            <a:spLocks noGrp="1"/>
          </p:cNvSpPr>
          <p:nvPr>
            <p:ph type="sldNum" sz="quarter" idx="12"/>
          </p:nvPr>
        </p:nvSpPr>
        <p:spPr/>
        <p:txBody>
          <a:bodyPr/>
          <a:lstStyle/>
          <a:p>
            <a:fld id="{E3980CD3-F9CE-46A0-A241-BA49B727AF98}" type="slidenum">
              <a:rPr lang="en-US" smtClean="0"/>
              <a:t>‹#›</a:t>
            </a:fld>
            <a:endParaRPr lang="en-US"/>
          </a:p>
        </p:txBody>
      </p:sp>
    </p:spTree>
    <p:extLst>
      <p:ext uri="{BB962C8B-B14F-4D97-AF65-F5344CB8AC3E}">
        <p14:creationId xmlns:p14="http://schemas.microsoft.com/office/powerpoint/2010/main" val="1616491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1/22/2021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3566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99831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Title 01 - Ro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6B8FF-6994-3040-A659-8C6401B197F4}"/>
              </a:ext>
            </a:extLst>
          </p:cNvPr>
          <p:cNvSpPr/>
          <p:nvPr userDrawn="1"/>
        </p:nvSpPr>
        <p:spPr>
          <a:xfrm>
            <a:off x="1" y="0"/>
            <a:ext cx="12192000" cy="6858000"/>
          </a:xfrm>
          <a:prstGeom prst="rect">
            <a:avLst/>
          </a:prstGeom>
          <a:solidFill>
            <a:schemeClr val="bg2">
              <a:lumMod val="50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76" tIns="36276" rIns="36276" bIns="36276"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nvGrpSpPr>
          <p:cNvPr id="4" name="Group 3">
            <a:extLst>
              <a:ext uri="{FF2B5EF4-FFF2-40B4-BE49-F238E27FC236}">
                <a16:creationId xmlns:a16="http://schemas.microsoft.com/office/drawing/2014/main" id="{2B7B07C6-E052-2440-A990-642EDDD30E78}"/>
              </a:ext>
            </a:extLst>
          </p:cNvPr>
          <p:cNvGrpSpPr/>
          <p:nvPr userDrawn="1"/>
        </p:nvGrpSpPr>
        <p:grpSpPr>
          <a:xfrm>
            <a:off x="-90790" y="5058825"/>
            <a:ext cx="12394125" cy="3091845"/>
            <a:chOff x="-90791" y="5058823"/>
            <a:chExt cx="12394125" cy="3091845"/>
          </a:xfrm>
        </p:grpSpPr>
        <p:grpSp>
          <p:nvGrpSpPr>
            <p:cNvPr id="6" name="Group 5">
              <a:extLst>
                <a:ext uri="{FF2B5EF4-FFF2-40B4-BE49-F238E27FC236}">
                  <a16:creationId xmlns:a16="http://schemas.microsoft.com/office/drawing/2014/main" id="{05382B9E-ED23-0342-AE1A-C247F3EF37C6}"/>
                </a:ext>
              </a:extLst>
            </p:cNvPr>
            <p:cNvGrpSpPr/>
            <p:nvPr userDrawn="1"/>
          </p:nvGrpSpPr>
          <p:grpSpPr>
            <a:xfrm>
              <a:off x="-90791" y="5058823"/>
              <a:ext cx="12394125" cy="3091845"/>
              <a:chOff x="-90791" y="5053985"/>
              <a:chExt cx="12394125" cy="3091845"/>
            </a:xfrm>
          </p:grpSpPr>
          <p:sp>
            <p:nvSpPr>
              <p:cNvPr id="57" name="Freeform 56">
                <a:extLst>
                  <a:ext uri="{FF2B5EF4-FFF2-40B4-BE49-F238E27FC236}">
                    <a16:creationId xmlns:a16="http://schemas.microsoft.com/office/drawing/2014/main" id="{471FFCA6-7DE9-BA49-A1F9-8E07D9FBA291}"/>
                  </a:ext>
                </a:extLst>
              </p:cNvPr>
              <p:cNvSpPr/>
              <p:nvPr userDrawn="1"/>
            </p:nvSpPr>
            <p:spPr>
              <a:xfrm rot="1440000">
                <a:off x="11827053" y="6381815"/>
                <a:ext cx="476281" cy="485748"/>
              </a:xfrm>
              <a:custGeom>
                <a:avLst/>
                <a:gdLst>
                  <a:gd name="connsiteX0" fmla="*/ 0 w 476281"/>
                  <a:gd name="connsiteY0" fmla="*/ 157801 h 485748"/>
                  <a:gd name="connsiteX1" fmla="*/ 354425 w 476281"/>
                  <a:gd name="connsiteY1" fmla="*/ 0 h 485748"/>
                  <a:gd name="connsiteX2" fmla="*/ 476281 w 476281"/>
                  <a:gd name="connsiteY2" fmla="*/ 273694 h 485748"/>
                  <a:gd name="connsiteX3" fmla="*/ 0 w 476281"/>
                  <a:gd name="connsiteY3" fmla="*/ 485748 h 485748"/>
                  <a:gd name="connsiteX4" fmla="*/ 0 w 476281"/>
                  <a:gd name="connsiteY4" fmla="*/ 157801 h 48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81" h="485748">
                    <a:moveTo>
                      <a:pt x="0" y="157801"/>
                    </a:moveTo>
                    <a:lnTo>
                      <a:pt x="354425" y="0"/>
                    </a:lnTo>
                    <a:lnTo>
                      <a:pt x="476281" y="273694"/>
                    </a:lnTo>
                    <a:lnTo>
                      <a:pt x="0" y="485748"/>
                    </a:lnTo>
                    <a:lnTo>
                      <a:pt x="0" y="157801"/>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24" name="Freeform 23">
                <a:extLst>
                  <a:ext uri="{FF2B5EF4-FFF2-40B4-BE49-F238E27FC236}">
                    <a16:creationId xmlns:a16="http://schemas.microsoft.com/office/drawing/2014/main" id="{7E0E325C-4FAD-C54A-B1B5-1D981F87AFE2}"/>
                  </a:ext>
                </a:extLst>
              </p:cNvPr>
              <p:cNvSpPr/>
              <p:nvPr/>
            </p:nvSpPr>
            <p:spPr>
              <a:xfrm flipH="1" flipV="1">
                <a:off x="2848241"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5" name="Freeform 24">
                <a:extLst>
                  <a:ext uri="{FF2B5EF4-FFF2-40B4-BE49-F238E27FC236}">
                    <a16:creationId xmlns:a16="http://schemas.microsoft.com/office/drawing/2014/main" id="{E37551F0-9041-1645-A44D-0F829F80531D}"/>
                  </a:ext>
                </a:extLst>
              </p:cNvPr>
              <p:cNvSpPr/>
              <p:nvPr/>
            </p:nvSpPr>
            <p:spPr>
              <a:xfrm flipH="1" flipV="1">
                <a:off x="2970623"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27" name="Freeform 26">
                <a:extLst>
                  <a:ext uri="{FF2B5EF4-FFF2-40B4-BE49-F238E27FC236}">
                    <a16:creationId xmlns:a16="http://schemas.microsoft.com/office/drawing/2014/main" id="{51A88FF4-B0D1-144E-A867-223664781393}"/>
                  </a:ext>
                </a:extLst>
              </p:cNvPr>
              <p:cNvSpPr/>
              <p:nvPr/>
            </p:nvSpPr>
            <p:spPr>
              <a:xfrm flipH="1" flipV="1">
                <a:off x="243968"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0" name="Freeform 29">
                <a:extLst>
                  <a:ext uri="{FF2B5EF4-FFF2-40B4-BE49-F238E27FC236}">
                    <a16:creationId xmlns:a16="http://schemas.microsoft.com/office/drawing/2014/main" id="{DC8CC576-197C-D346-9D29-9DB3A34B686B}"/>
                  </a:ext>
                </a:extLst>
              </p:cNvPr>
              <p:cNvSpPr/>
              <p:nvPr/>
            </p:nvSpPr>
            <p:spPr>
              <a:xfrm flipH="1" flipV="1">
                <a:off x="366350" y="6450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32" name="Freeform 31">
                <a:extLst>
                  <a:ext uri="{FF2B5EF4-FFF2-40B4-BE49-F238E27FC236}">
                    <a16:creationId xmlns:a16="http://schemas.microsoft.com/office/drawing/2014/main" id="{C3241A60-3704-FF44-A91C-1F55E80ACEB0}"/>
                  </a:ext>
                </a:extLst>
              </p:cNvPr>
              <p:cNvSpPr/>
              <p:nvPr/>
            </p:nvSpPr>
            <p:spPr>
              <a:xfrm rot="10800000" flipH="1" flipV="1">
                <a:off x="-90791" y="6450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792"/>
                <a:endParaRPr lang="en-US" sz="1200">
                  <a:solidFill>
                    <a:srgbClr val="414141"/>
                  </a:solidFill>
                  <a:latin typeface="Arial"/>
                </a:endParaRPr>
              </a:p>
            </p:txBody>
          </p:sp>
          <p:sp>
            <p:nvSpPr>
              <p:cNvPr id="59" name="Freeform 58">
                <a:extLst>
                  <a:ext uri="{FF2B5EF4-FFF2-40B4-BE49-F238E27FC236}">
                    <a16:creationId xmlns:a16="http://schemas.microsoft.com/office/drawing/2014/main" id="{F2C54641-A88A-264E-AF28-09A232116D39}"/>
                  </a:ext>
                </a:extLst>
              </p:cNvPr>
              <p:cNvSpPr/>
              <p:nvPr userDrawn="1"/>
            </p:nvSpPr>
            <p:spPr>
              <a:xfrm rot="1440000">
                <a:off x="3456616" y="5053985"/>
                <a:ext cx="6207817" cy="3091845"/>
              </a:xfrm>
              <a:custGeom>
                <a:avLst/>
                <a:gdLst>
                  <a:gd name="connsiteX0" fmla="*/ 0 w 6207817"/>
                  <a:gd name="connsiteY0" fmla="*/ 2763898 h 3091845"/>
                  <a:gd name="connsiteX1" fmla="*/ 6207816 w 6207817"/>
                  <a:gd name="connsiteY1" fmla="*/ 0 h 3091845"/>
                  <a:gd name="connsiteX2" fmla="*/ 6207817 w 6207817"/>
                  <a:gd name="connsiteY2" fmla="*/ 327948 h 3091845"/>
                  <a:gd name="connsiteX3" fmla="*/ 0 w 6207817"/>
                  <a:gd name="connsiteY3" fmla="*/ 3091845 h 3091845"/>
                  <a:gd name="connsiteX4" fmla="*/ 0 w 6207817"/>
                  <a:gd name="connsiteY4" fmla="*/ 2763898 h 309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817" h="3091845">
                    <a:moveTo>
                      <a:pt x="0" y="2763898"/>
                    </a:moveTo>
                    <a:lnTo>
                      <a:pt x="6207816" y="0"/>
                    </a:lnTo>
                    <a:lnTo>
                      <a:pt x="6207817" y="327948"/>
                    </a:lnTo>
                    <a:lnTo>
                      <a:pt x="0" y="3091845"/>
                    </a:lnTo>
                    <a:lnTo>
                      <a:pt x="0" y="2763898"/>
                    </a:lnTo>
                    <a:close/>
                  </a:path>
                </a:pathLst>
              </a:cu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sp>
            <p:nvSpPr>
              <p:cNvPr id="58" name="Freeform 57">
                <a:extLst>
                  <a:ext uri="{FF2B5EF4-FFF2-40B4-BE49-F238E27FC236}">
                    <a16:creationId xmlns:a16="http://schemas.microsoft.com/office/drawing/2014/main" id="{CA1A9582-8C56-334C-9910-DC2F5095FFAB}"/>
                  </a:ext>
                </a:extLst>
              </p:cNvPr>
              <p:cNvSpPr/>
              <p:nvPr userDrawn="1"/>
            </p:nvSpPr>
            <p:spPr>
              <a:xfrm rot="1440000">
                <a:off x="10084220" y="6078376"/>
                <a:ext cx="1606176" cy="1043063"/>
              </a:xfrm>
              <a:custGeom>
                <a:avLst/>
                <a:gdLst>
                  <a:gd name="connsiteX0" fmla="*/ 0 w 1654794"/>
                  <a:gd name="connsiteY0" fmla="*/ 736762 h 1064709"/>
                  <a:gd name="connsiteX1" fmla="*/ 1654794 w 1654794"/>
                  <a:gd name="connsiteY1" fmla="*/ 0 h 1064709"/>
                  <a:gd name="connsiteX2" fmla="*/ 1654794 w 1654794"/>
                  <a:gd name="connsiteY2" fmla="*/ 327947 h 1064709"/>
                  <a:gd name="connsiteX3" fmla="*/ 0 w 1654794"/>
                  <a:gd name="connsiteY3" fmla="*/ 1064709 h 1064709"/>
                  <a:gd name="connsiteX4" fmla="*/ 0 w 1654794"/>
                  <a:gd name="connsiteY4" fmla="*/ 736762 h 1064709"/>
                  <a:gd name="connsiteX0" fmla="*/ 0 w 1654794"/>
                  <a:gd name="connsiteY0" fmla="*/ 715116 h 1043063"/>
                  <a:gd name="connsiteX1" fmla="*/ 1606176 w 1654794"/>
                  <a:gd name="connsiteY1" fmla="*/ 0 h 1043063"/>
                  <a:gd name="connsiteX2" fmla="*/ 1654794 w 1654794"/>
                  <a:gd name="connsiteY2" fmla="*/ 306301 h 1043063"/>
                  <a:gd name="connsiteX3" fmla="*/ 0 w 1654794"/>
                  <a:gd name="connsiteY3" fmla="*/ 1043063 h 1043063"/>
                  <a:gd name="connsiteX4" fmla="*/ 0 w 1654794"/>
                  <a:gd name="connsiteY4" fmla="*/ 715116 h 1043063"/>
                  <a:gd name="connsiteX0" fmla="*/ 0 w 1606176"/>
                  <a:gd name="connsiteY0" fmla="*/ 715116 h 1043063"/>
                  <a:gd name="connsiteX1" fmla="*/ 1606176 w 1606176"/>
                  <a:gd name="connsiteY1" fmla="*/ 0 h 1043063"/>
                  <a:gd name="connsiteX2" fmla="*/ 1603724 w 1606176"/>
                  <a:gd name="connsiteY2" fmla="*/ 334335 h 1043063"/>
                  <a:gd name="connsiteX3" fmla="*/ 0 w 1606176"/>
                  <a:gd name="connsiteY3" fmla="*/ 1043063 h 1043063"/>
                  <a:gd name="connsiteX4" fmla="*/ 0 w 1606176"/>
                  <a:gd name="connsiteY4" fmla="*/ 715116 h 10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176" h="1043063">
                    <a:moveTo>
                      <a:pt x="0" y="715116"/>
                    </a:moveTo>
                    <a:lnTo>
                      <a:pt x="1606176" y="0"/>
                    </a:lnTo>
                    <a:cubicBezTo>
                      <a:pt x="1605359" y="111445"/>
                      <a:pt x="1604541" y="222890"/>
                      <a:pt x="1603724" y="334335"/>
                    </a:cubicBezTo>
                    <a:lnTo>
                      <a:pt x="0" y="1043063"/>
                    </a:lnTo>
                    <a:lnTo>
                      <a:pt x="0" y="715116"/>
                    </a:lnTo>
                    <a:close/>
                  </a:path>
                </a:pathLst>
              </a:custGeom>
              <a:solidFill>
                <a:schemeClr val="bg1">
                  <a:lumMod val="75000"/>
                </a:schemeClr>
              </a:solidFill>
              <a:ln w="12700" cap="flat">
                <a:noFill/>
                <a:miter lim="400000"/>
              </a:ln>
              <a:effectLst/>
              <a:extLst>
                <a:ext uri="{C572A759-6A51-4108-AA02-DFA0A04FC94B}">
                  <ma14:wrappingTextBoxFlag xmlns:ma14="http://schemas.microsoft.com/office/mac/drawingml/2011/main" xmlns="" val="1"/>
                </a:ext>
              </a:extLst>
            </p:spPr>
            <p:txBody>
              <a:bodyPr wrap="square" lIns="36285" tIns="36285" rIns="36285" bIns="36285" numCol="1" rtlCol="0" anchor="ctr">
                <a:noAutofit/>
              </a:bodyPr>
              <a:lstStyle/>
              <a:p>
                <a:pPr algn="ctr" defTabSz="410539" fontAlgn="auto" hangingPunct="0">
                  <a:lnSpc>
                    <a:spcPct val="80000"/>
                  </a:lnSpc>
                  <a:spcBef>
                    <a:spcPts val="0"/>
                  </a:spcBef>
                  <a:spcAft>
                    <a:spcPts val="0"/>
                  </a:spcAft>
                </a:pPr>
                <a:endParaRPr lang="en-US" sz="1799" b="0" i="1">
                  <a:solidFill>
                    <a:srgbClr val="FFFFFF"/>
                  </a:solidFill>
                  <a:latin typeface="Arial"/>
                  <a:ea typeface="Calibri"/>
                  <a:cs typeface="Arial"/>
                </a:endParaRPr>
              </a:p>
            </p:txBody>
          </p:sp>
        </p:grpSp>
        <p:pic>
          <p:nvPicPr>
            <p:cNvPr id="15" name="Picture 14">
              <a:extLst>
                <a:ext uri="{FF2B5EF4-FFF2-40B4-BE49-F238E27FC236}">
                  <a16:creationId xmlns:a16="http://schemas.microsoft.com/office/drawing/2014/main" id="{67BF4F24-E73E-7945-AE8A-CEA18F92F8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7875" y="6405804"/>
              <a:ext cx="2096339" cy="388696"/>
            </a:xfrm>
            <a:prstGeom prst="rect">
              <a:avLst/>
            </a:prstGeom>
          </p:spPr>
        </p:pic>
      </p:grpSp>
      <p:sp>
        <p:nvSpPr>
          <p:cNvPr id="3" name="Text Placeholder 2">
            <a:extLst>
              <a:ext uri="{FF2B5EF4-FFF2-40B4-BE49-F238E27FC236}">
                <a16:creationId xmlns:a16="http://schemas.microsoft.com/office/drawing/2014/main" id="{1BC6D476-0DFB-5A4C-AAEE-7107144E6851}"/>
              </a:ext>
            </a:extLst>
          </p:cNvPr>
          <p:cNvSpPr>
            <a:spLocks noGrp="1"/>
          </p:cNvSpPr>
          <p:nvPr>
            <p:ph type="body" sz="quarter" idx="10"/>
          </p:nvPr>
        </p:nvSpPr>
        <p:spPr>
          <a:xfrm>
            <a:off x="3218563" y="6450013"/>
            <a:ext cx="6684264" cy="298450"/>
          </a:xfrm>
          <a:prstGeom prst="rect">
            <a:avLst/>
          </a:prstGeom>
        </p:spPr>
        <p:txBody>
          <a:bodyPr anchor="ctr" anchorCtr="0"/>
          <a:lstStyle>
            <a:lvl1pPr marL="0" indent="0" algn="r">
              <a:lnSpc>
                <a:spcPct val="90000"/>
              </a:lnSpc>
              <a:buNone/>
              <a:defRPr sz="900">
                <a:solidFill>
                  <a:srgbClr val="A7AAAD"/>
                </a:solidFill>
              </a:defRPr>
            </a:lvl1pPr>
          </a:lstStyle>
          <a:p>
            <a:pPr lvl="0"/>
            <a:r>
              <a:rPr lang="en-US"/>
              <a:t>Edit Master text styles</a:t>
            </a:r>
          </a:p>
        </p:txBody>
      </p:sp>
      <p:sp>
        <p:nvSpPr>
          <p:cNvPr id="19" name="Slide Number Placeholder 2">
            <a:extLst>
              <a:ext uri="{FF2B5EF4-FFF2-40B4-BE49-F238E27FC236}">
                <a16:creationId xmlns:a16="http://schemas.microsoft.com/office/drawing/2014/main" id="{AC4C3AF0-8F1B-EC47-843B-91A9935E6E0B}"/>
              </a:ext>
            </a:extLst>
          </p:cNvPr>
          <p:cNvSpPr>
            <a:spLocks noGrp="1"/>
          </p:cNvSpPr>
          <p:nvPr>
            <p:ph type="sldNum" sz="quarter" idx="4"/>
          </p:nvPr>
        </p:nvSpPr>
        <p:spPr>
          <a:xfrm>
            <a:off x="11825208" y="6455593"/>
            <a:ext cx="366793" cy="308860"/>
          </a:xfrm>
          <a:prstGeom prst="rect">
            <a:avLst/>
          </a:prstGeom>
        </p:spPr>
        <p:txBody>
          <a:bodyPr anchor="ctr"/>
          <a:lstStyle>
            <a:lvl1pPr algn="ctr">
              <a:defRPr sz="900">
                <a:solidFill>
                  <a:schemeClr val="bg1">
                    <a:lumMod val="75000"/>
                  </a:schemeClr>
                </a:solidFill>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296610493"/>
      </p:ext>
    </p:extLst>
  </p:cSld>
  <p:clrMapOvr>
    <a:masterClrMapping/>
  </p:clrMapOvr>
  <p:transition>
    <p:fade/>
  </p:transition>
  <p:extLst>
    <p:ext uri="{DCECCB84-F9BA-43D5-87BE-67443E8EF086}">
      <p15:sldGuideLst xmlns:p15="http://schemas.microsoft.com/office/powerpoint/2012/main">
        <p15:guide id="1" orient="horz" pos="4056">
          <p15:clr>
            <a:srgbClr val="FBAE40"/>
          </p15:clr>
        </p15:guide>
        <p15:guide id="2" pos="7451">
          <p15:clr>
            <a:srgbClr val="FBAE40"/>
          </p15:clr>
        </p15:guide>
        <p15:guide id="3" pos="6263">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1/22/2021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77546684"/>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004272870"/>
      </p:ext>
    </p:extLst>
  </p:cSld>
  <p:clrMapOvr>
    <a:masterClrMapping/>
  </p:clrMapOvr>
  <p:extLst mod="1">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393969071"/>
      </p:ext>
    </p:extLst>
  </p:cSld>
  <p:clrMapOvr>
    <a:masterClrMapping/>
  </p:clrMapOvr>
  <p:extLst mod="1">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0055663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8682791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1/22/2021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0051370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1/22/2021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785461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7539959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69064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theme" Target="../theme/theme5.xml"/><Relationship Id="rId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15712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388" r:id="rId16"/>
    <p:sldLayoutId id="2147484392" r:id="rId17"/>
    <p:sldLayoutId id="2147484425" r:id="rId18"/>
    <p:sldLayoutId id="2147484450" r:id="rId19"/>
  </p:sldLayoutIdLst>
  <p:transition>
    <p:fade/>
  </p:transition>
  <p:hf hdr="0" ftr="0" dt="0"/>
  <p:txStyles>
    <p:titleStyle>
      <a:lvl1pPr algn="ctr" defTabSz="1218428" rtl="0" eaLnBrk="1" latinLnBrk="0" hangingPunct="1">
        <a:spcBef>
          <a:spcPct val="0"/>
        </a:spcBef>
        <a:buNone/>
        <a:defRPr sz="5900" b="1" i="0" kern="1200">
          <a:solidFill>
            <a:schemeClr val="bg2"/>
          </a:solidFill>
          <a:latin typeface="Arial"/>
          <a:ea typeface="+mj-ea"/>
          <a:cs typeface="Arial"/>
        </a:defRPr>
      </a:lvl1pPr>
    </p:titleStyle>
    <p:bodyStyle>
      <a:lvl1pPr marL="288792" indent="-288792" algn="l" defTabSz="1218428" rtl="0" eaLnBrk="1" latinLnBrk="0" hangingPunct="1">
        <a:spcBef>
          <a:spcPts val="600"/>
        </a:spcBef>
        <a:buClr>
          <a:schemeClr val="tx2">
            <a:lumMod val="50000"/>
          </a:schemeClr>
        </a:buClr>
        <a:buFont typeface="Arial" pitchFamily="34" charset="0"/>
        <a:buChar char="•"/>
        <a:defRPr sz="3200" kern="1200">
          <a:solidFill>
            <a:srgbClr val="404040"/>
          </a:solidFill>
          <a:latin typeface="+mn-lt"/>
          <a:ea typeface="+mn-ea"/>
          <a:cs typeface="+mn-cs"/>
        </a:defRPr>
      </a:lvl1pPr>
      <a:lvl2pPr marL="745779" indent="-342743" algn="l" defTabSz="1218428" rtl="0" eaLnBrk="1" latinLnBrk="0" hangingPunct="1">
        <a:spcBef>
          <a:spcPts val="600"/>
        </a:spcBef>
        <a:buClr>
          <a:schemeClr val="tx2">
            <a:lumMod val="50000"/>
          </a:schemeClr>
        </a:buClr>
        <a:buFont typeface="Arial" pitchFamily="34" charset="0"/>
        <a:buChar char="–"/>
        <a:tabLst/>
        <a:defRPr sz="2800" kern="1200">
          <a:solidFill>
            <a:srgbClr val="404040"/>
          </a:solidFill>
          <a:latin typeface="+mn-lt"/>
          <a:ea typeface="+mn-ea"/>
          <a:cs typeface="+mn-cs"/>
        </a:defRPr>
      </a:lvl2pPr>
      <a:lvl3pPr marL="1028230" indent="-282445" algn="l" defTabSz="1218428" rtl="0" eaLnBrk="1" latinLnBrk="0" hangingPunct="1">
        <a:spcBef>
          <a:spcPts val="600"/>
        </a:spcBef>
        <a:buClr>
          <a:schemeClr val="tx2">
            <a:lumMod val="50000"/>
          </a:schemeClr>
        </a:buClr>
        <a:buFont typeface="Arial" pitchFamily="34" charset="0"/>
        <a:buChar char="•"/>
        <a:tabLst/>
        <a:defRPr sz="2000" kern="1200">
          <a:solidFill>
            <a:srgbClr val="404040"/>
          </a:solidFill>
          <a:latin typeface="+mn-lt"/>
          <a:ea typeface="+mn-ea"/>
          <a:cs typeface="+mn-cs"/>
        </a:defRPr>
      </a:lvl3pPr>
      <a:lvl4pPr marL="1370970" indent="-303076" algn="l" defTabSz="1218428" rtl="0" eaLnBrk="1" latinLnBrk="0" hangingPunct="1">
        <a:spcBef>
          <a:spcPts val="600"/>
        </a:spcBef>
        <a:buClr>
          <a:schemeClr val="tx2">
            <a:lumMod val="50000"/>
          </a:schemeClr>
        </a:buClr>
        <a:buFont typeface="Arial" pitchFamily="34" charset="0"/>
        <a:buChar char="–"/>
        <a:defRPr sz="1900" kern="1200">
          <a:solidFill>
            <a:srgbClr val="404040"/>
          </a:solidFill>
          <a:latin typeface="+mn-lt"/>
          <a:ea typeface="+mn-ea"/>
          <a:cs typeface="+mn-cs"/>
        </a:defRPr>
      </a:lvl4pPr>
      <a:lvl5pPr marL="1712128" indent="-303076" algn="l" defTabSz="1218428" rtl="0" eaLnBrk="1" latinLnBrk="0" hangingPunct="1">
        <a:spcBef>
          <a:spcPts val="600"/>
        </a:spcBef>
        <a:buClr>
          <a:schemeClr val="tx2">
            <a:lumMod val="50000"/>
          </a:schemeClr>
        </a:buClr>
        <a:buFont typeface="Arial" pitchFamily="34" charset="0"/>
        <a:buChar char="»"/>
        <a:defRPr sz="1900" kern="1200">
          <a:solidFill>
            <a:srgbClr val="404040"/>
          </a:solidFill>
          <a:latin typeface="+mn-lt"/>
          <a:ea typeface="+mn-ea"/>
          <a:cs typeface="+mn-cs"/>
        </a:defRPr>
      </a:lvl5pPr>
      <a:lvl6pPr marL="3350674"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890"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105"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318"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428" rtl="0" eaLnBrk="1" latinLnBrk="0" hangingPunct="1">
        <a:defRPr sz="2400" kern="1200">
          <a:solidFill>
            <a:schemeClr val="tx1"/>
          </a:solidFill>
          <a:latin typeface="+mn-lt"/>
          <a:ea typeface="+mn-ea"/>
          <a:cs typeface="+mn-cs"/>
        </a:defRPr>
      </a:lvl1pPr>
      <a:lvl2pPr marL="609215" algn="l" defTabSz="1218428" rtl="0" eaLnBrk="1" latinLnBrk="0" hangingPunct="1">
        <a:defRPr sz="2400" kern="1200">
          <a:solidFill>
            <a:schemeClr val="tx1"/>
          </a:solidFill>
          <a:latin typeface="+mn-lt"/>
          <a:ea typeface="+mn-ea"/>
          <a:cs typeface="+mn-cs"/>
        </a:defRPr>
      </a:lvl2pPr>
      <a:lvl3pPr marL="1218428" algn="l" defTabSz="1218428" rtl="0" eaLnBrk="1" latinLnBrk="0" hangingPunct="1">
        <a:defRPr sz="2400" kern="1200">
          <a:solidFill>
            <a:schemeClr val="tx1"/>
          </a:solidFill>
          <a:latin typeface="+mn-lt"/>
          <a:ea typeface="+mn-ea"/>
          <a:cs typeface="+mn-cs"/>
        </a:defRPr>
      </a:lvl3pPr>
      <a:lvl4pPr marL="1827643" algn="l" defTabSz="1218428" rtl="0" eaLnBrk="1" latinLnBrk="0" hangingPunct="1">
        <a:defRPr sz="2400" kern="1200">
          <a:solidFill>
            <a:schemeClr val="tx1"/>
          </a:solidFill>
          <a:latin typeface="+mn-lt"/>
          <a:ea typeface="+mn-ea"/>
          <a:cs typeface="+mn-cs"/>
        </a:defRPr>
      </a:lvl4pPr>
      <a:lvl5pPr marL="2436858" algn="l" defTabSz="1218428" rtl="0" eaLnBrk="1" latinLnBrk="0" hangingPunct="1">
        <a:defRPr sz="2400" kern="1200">
          <a:solidFill>
            <a:schemeClr val="tx1"/>
          </a:solidFill>
          <a:latin typeface="+mn-lt"/>
          <a:ea typeface="+mn-ea"/>
          <a:cs typeface="+mn-cs"/>
        </a:defRPr>
      </a:lvl5pPr>
      <a:lvl6pPr marL="3046068" algn="l" defTabSz="1218428" rtl="0" eaLnBrk="1" latinLnBrk="0" hangingPunct="1">
        <a:defRPr sz="2400" kern="1200">
          <a:solidFill>
            <a:schemeClr val="tx1"/>
          </a:solidFill>
          <a:latin typeface="+mn-lt"/>
          <a:ea typeface="+mn-ea"/>
          <a:cs typeface="+mn-cs"/>
        </a:defRPr>
      </a:lvl6pPr>
      <a:lvl7pPr marL="3655286" algn="l" defTabSz="1218428" rtl="0" eaLnBrk="1" latinLnBrk="0" hangingPunct="1">
        <a:defRPr sz="2400" kern="1200">
          <a:solidFill>
            <a:schemeClr val="tx1"/>
          </a:solidFill>
          <a:latin typeface="+mn-lt"/>
          <a:ea typeface="+mn-ea"/>
          <a:cs typeface="+mn-cs"/>
        </a:defRPr>
      </a:lvl7pPr>
      <a:lvl8pPr marL="4264497" algn="l" defTabSz="1218428" rtl="0" eaLnBrk="1" latinLnBrk="0" hangingPunct="1">
        <a:defRPr sz="2400" kern="1200">
          <a:solidFill>
            <a:schemeClr val="tx1"/>
          </a:solidFill>
          <a:latin typeface="+mn-lt"/>
          <a:ea typeface="+mn-ea"/>
          <a:cs typeface="+mn-cs"/>
        </a:defRPr>
      </a:lvl8pPr>
      <a:lvl9pPr marL="4873709" algn="l" defTabSz="121842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26653"/>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2" r:id="rId4"/>
    <p:sldLayoutId id="2147484403" r:id="rId5"/>
    <p:sldLayoutId id="2147484404" r:id="rId6"/>
    <p:sldLayoutId id="2147484426" r:id="rId7"/>
    <p:sldLayoutId id="2147484451" r:id="rId8"/>
  </p:sldLayoutIdLst>
  <p:transition>
    <p:fade/>
  </p:transition>
  <p:hf hdr="0" ftr="0" dt="0"/>
  <p:txStyles>
    <p:titleStyle>
      <a:lvl1pPr algn="ctr" defTabSz="1218794" rtl="0" eaLnBrk="1" latinLnBrk="0" hangingPunct="1">
        <a:spcBef>
          <a:spcPct val="0"/>
        </a:spcBef>
        <a:buNone/>
        <a:defRPr sz="5902" b="1" i="0" kern="1200">
          <a:solidFill>
            <a:schemeClr val="bg2"/>
          </a:solidFill>
          <a:latin typeface="Arial"/>
          <a:ea typeface="+mj-ea"/>
          <a:cs typeface="Arial"/>
        </a:defRPr>
      </a:lvl1pPr>
    </p:titleStyle>
    <p:bodyStyle>
      <a:lvl1pPr marL="288879" indent="-288879" algn="l" defTabSz="1218794" rtl="0" eaLnBrk="1" latinLnBrk="0" hangingPunct="1">
        <a:spcBef>
          <a:spcPts val="600"/>
        </a:spcBef>
        <a:buClr>
          <a:schemeClr val="tx2">
            <a:lumMod val="50000"/>
          </a:schemeClr>
        </a:buClr>
        <a:buFont typeface="Arial" pitchFamily="34" charset="0"/>
        <a:buChar char="•"/>
        <a:defRPr sz="3201" kern="1200">
          <a:solidFill>
            <a:srgbClr val="404040"/>
          </a:solidFill>
          <a:latin typeface="+mn-lt"/>
          <a:ea typeface="+mn-ea"/>
          <a:cs typeface="+mn-cs"/>
        </a:defRPr>
      </a:lvl1pPr>
      <a:lvl2pPr marL="746003" indent="-342846" algn="l" defTabSz="1218794" rtl="0" eaLnBrk="1" latinLnBrk="0" hangingPunct="1">
        <a:spcBef>
          <a:spcPts val="600"/>
        </a:spcBef>
        <a:buClr>
          <a:schemeClr val="tx2">
            <a:lumMod val="50000"/>
          </a:schemeClr>
        </a:buClr>
        <a:buFont typeface="Arial" pitchFamily="34" charset="0"/>
        <a:buChar char="–"/>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8794" rtl="0" eaLnBrk="1" latinLnBrk="0" hangingPunct="1">
        <a:defRPr sz="2401" kern="1200">
          <a:solidFill>
            <a:schemeClr val="tx1"/>
          </a:solidFill>
          <a:latin typeface="+mn-lt"/>
          <a:ea typeface="+mn-ea"/>
          <a:cs typeface="+mn-cs"/>
        </a:defRPr>
      </a:lvl1pPr>
      <a:lvl2pPr marL="609398" algn="l" defTabSz="1218794" rtl="0" eaLnBrk="1" latinLnBrk="0" hangingPunct="1">
        <a:defRPr sz="2401" kern="1200">
          <a:solidFill>
            <a:schemeClr val="tx1"/>
          </a:solidFill>
          <a:latin typeface="+mn-lt"/>
          <a:ea typeface="+mn-ea"/>
          <a:cs typeface="+mn-cs"/>
        </a:defRPr>
      </a:lvl2pPr>
      <a:lvl3pPr marL="1218794" algn="l" defTabSz="1218794" rtl="0" eaLnBrk="1" latinLnBrk="0" hangingPunct="1">
        <a:defRPr sz="2401" kern="1200">
          <a:solidFill>
            <a:schemeClr val="tx1"/>
          </a:solidFill>
          <a:latin typeface="+mn-lt"/>
          <a:ea typeface="+mn-ea"/>
          <a:cs typeface="+mn-cs"/>
        </a:defRPr>
      </a:lvl3pPr>
      <a:lvl4pPr marL="1828191" algn="l" defTabSz="1218794" rtl="0" eaLnBrk="1" latinLnBrk="0" hangingPunct="1">
        <a:defRPr sz="2401" kern="1200">
          <a:solidFill>
            <a:schemeClr val="tx1"/>
          </a:solidFill>
          <a:latin typeface="+mn-lt"/>
          <a:ea typeface="+mn-ea"/>
          <a:cs typeface="+mn-cs"/>
        </a:defRPr>
      </a:lvl4pPr>
      <a:lvl5pPr marL="2437589" algn="l" defTabSz="1218794" rtl="0" eaLnBrk="1" latinLnBrk="0" hangingPunct="1">
        <a:defRPr sz="2401" kern="1200">
          <a:solidFill>
            <a:schemeClr val="tx1"/>
          </a:solidFill>
          <a:latin typeface="+mn-lt"/>
          <a:ea typeface="+mn-ea"/>
          <a:cs typeface="+mn-cs"/>
        </a:defRPr>
      </a:lvl5pPr>
      <a:lvl6pPr marL="3046982" algn="l" defTabSz="1218794" rtl="0" eaLnBrk="1" latinLnBrk="0" hangingPunct="1">
        <a:defRPr sz="2401" kern="1200">
          <a:solidFill>
            <a:schemeClr val="tx1"/>
          </a:solidFill>
          <a:latin typeface="+mn-lt"/>
          <a:ea typeface="+mn-ea"/>
          <a:cs typeface="+mn-cs"/>
        </a:defRPr>
      </a:lvl6pPr>
      <a:lvl7pPr marL="3656383" algn="l" defTabSz="1218794" rtl="0" eaLnBrk="1" latinLnBrk="0" hangingPunct="1">
        <a:defRPr sz="2401" kern="1200">
          <a:solidFill>
            <a:schemeClr val="tx1"/>
          </a:solidFill>
          <a:latin typeface="+mn-lt"/>
          <a:ea typeface="+mn-ea"/>
          <a:cs typeface="+mn-cs"/>
        </a:defRPr>
      </a:lvl7pPr>
      <a:lvl8pPr marL="4265777" algn="l" defTabSz="1218794" rtl="0" eaLnBrk="1" latinLnBrk="0" hangingPunct="1">
        <a:defRPr sz="2401" kern="1200">
          <a:solidFill>
            <a:schemeClr val="tx1"/>
          </a:solidFill>
          <a:latin typeface="+mn-lt"/>
          <a:ea typeface="+mn-ea"/>
          <a:cs typeface="+mn-cs"/>
        </a:defRPr>
      </a:lvl8pPr>
      <a:lvl9pPr marL="4875172" algn="l" defTabSz="1218794" rtl="0" eaLnBrk="1" latinLnBrk="0" hangingPunct="1">
        <a:defRPr sz="24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2FC1E59-AE2A-484D-9045-8BB10699ADCA}"/>
              </a:ext>
            </a:extLst>
          </p:cNvPr>
          <p:cNvSpPr>
            <a:spLocks noGrp="1"/>
          </p:cNvSpPr>
          <p:nvPr>
            <p:ph type="sldNum" sz="quarter" idx="4"/>
          </p:nvPr>
        </p:nvSpPr>
        <p:spPr>
          <a:xfrm>
            <a:off x="11825208" y="6455593"/>
            <a:ext cx="366793" cy="308860"/>
          </a:xfrm>
          <a:prstGeom prst="rect">
            <a:avLst/>
          </a:prstGeom>
        </p:spPr>
        <p:txBody>
          <a:bodyPr/>
          <a:lstStyle/>
          <a:p>
            <a:pPr defTabSz="609082"/>
            <a:fld id="{B34C5665-60AA-4800-975B-60C3B685C1F4}" type="slidenum">
              <a:rPr lang="en-US" smtClean="0">
                <a:solidFill>
                  <a:srgbClr val="FFFFFF">
                    <a:lumMod val="75000"/>
                  </a:srgbClr>
                </a:solidFill>
              </a:rPr>
              <a:pPr defTabSz="609082"/>
              <a:t>‹#›</a:t>
            </a:fld>
            <a:endParaRPr lang="en-US">
              <a:solidFill>
                <a:srgbClr val="FFFFFF">
                  <a:lumMod val="75000"/>
                </a:srgbClr>
              </a:solidFill>
            </a:endParaRPr>
          </a:p>
        </p:txBody>
      </p:sp>
    </p:spTree>
    <p:extLst>
      <p:ext uri="{BB962C8B-B14F-4D97-AF65-F5344CB8AC3E}">
        <p14:creationId xmlns:p14="http://schemas.microsoft.com/office/powerpoint/2010/main" val="3444060238"/>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1" r:id="rId16"/>
    <p:sldLayoutId id="2147484422" r:id="rId17"/>
  </p:sldLayoutIdLst>
  <p:transition>
    <p:fade/>
  </p:transition>
  <p:hf hdr="0" ftr="0" dt="0"/>
  <p:txStyles>
    <p:titleStyle>
      <a:lvl1pPr algn="ctr" defTabSz="1218428" rtl="0" eaLnBrk="1" latinLnBrk="0" hangingPunct="1">
        <a:spcBef>
          <a:spcPct val="0"/>
        </a:spcBef>
        <a:buNone/>
        <a:defRPr sz="5900" b="1" i="0" kern="1200">
          <a:solidFill>
            <a:schemeClr val="bg2"/>
          </a:solidFill>
          <a:latin typeface="Arial"/>
          <a:ea typeface="+mj-ea"/>
          <a:cs typeface="Arial"/>
        </a:defRPr>
      </a:lvl1pPr>
    </p:titleStyle>
    <p:bodyStyle>
      <a:lvl1pPr marL="288792" indent="-288792" algn="l" defTabSz="1218428" rtl="0" eaLnBrk="1" latinLnBrk="0" hangingPunct="1">
        <a:spcBef>
          <a:spcPts val="600"/>
        </a:spcBef>
        <a:buClr>
          <a:schemeClr val="tx2">
            <a:lumMod val="50000"/>
          </a:schemeClr>
        </a:buClr>
        <a:buFont typeface="Arial" pitchFamily="34" charset="0"/>
        <a:buChar char="•"/>
        <a:defRPr sz="3200" kern="1200">
          <a:solidFill>
            <a:srgbClr val="404040"/>
          </a:solidFill>
          <a:latin typeface="+mn-lt"/>
          <a:ea typeface="+mn-ea"/>
          <a:cs typeface="+mn-cs"/>
        </a:defRPr>
      </a:lvl1pPr>
      <a:lvl2pPr marL="745779" indent="-342743" algn="l" defTabSz="1218428" rtl="0" eaLnBrk="1" latinLnBrk="0" hangingPunct="1">
        <a:spcBef>
          <a:spcPts val="600"/>
        </a:spcBef>
        <a:buClr>
          <a:schemeClr val="tx2">
            <a:lumMod val="50000"/>
          </a:schemeClr>
        </a:buClr>
        <a:buFont typeface="Arial" pitchFamily="34" charset="0"/>
        <a:buChar char="–"/>
        <a:tabLst/>
        <a:defRPr sz="2800" kern="1200">
          <a:solidFill>
            <a:srgbClr val="404040"/>
          </a:solidFill>
          <a:latin typeface="+mn-lt"/>
          <a:ea typeface="+mn-ea"/>
          <a:cs typeface="+mn-cs"/>
        </a:defRPr>
      </a:lvl2pPr>
      <a:lvl3pPr marL="1028230" indent="-282445" algn="l" defTabSz="1218428" rtl="0" eaLnBrk="1" latinLnBrk="0" hangingPunct="1">
        <a:spcBef>
          <a:spcPts val="600"/>
        </a:spcBef>
        <a:buClr>
          <a:schemeClr val="tx2">
            <a:lumMod val="50000"/>
          </a:schemeClr>
        </a:buClr>
        <a:buFont typeface="Arial" pitchFamily="34" charset="0"/>
        <a:buChar char="•"/>
        <a:tabLst/>
        <a:defRPr sz="2000" kern="1200">
          <a:solidFill>
            <a:srgbClr val="404040"/>
          </a:solidFill>
          <a:latin typeface="+mn-lt"/>
          <a:ea typeface="+mn-ea"/>
          <a:cs typeface="+mn-cs"/>
        </a:defRPr>
      </a:lvl3pPr>
      <a:lvl4pPr marL="1370970" indent="-303076" algn="l" defTabSz="1218428" rtl="0" eaLnBrk="1" latinLnBrk="0" hangingPunct="1">
        <a:spcBef>
          <a:spcPts val="600"/>
        </a:spcBef>
        <a:buClr>
          <a:schemeClr val="tx2">
            <a:lumMod val="50000"/>
          </a:schemeClr>
        </a:buClr>
        <a:buFont typeface="Arial" pitchFamily="34" charset="0"/>
        <a:buChar char="–"/>
        <a:defRPr sz="1900" kern="1200">
          <a:solidFill>
            <a:srgbClr val="404040"/>
          </a:solidFill>
          <a:latin typeface="+mn-lt"/>
          <a:ea typeface="+mn-ea"/>
          <a:cs typeface="+mn-cs"/>
        </a:defRPr>
      </a:lvl4pPr>
      <a:lvl5pPr marL="1712128" indent="-303076" algn="l" defTabSz="1218428" rtl="0" eaLnBrk="1" latinLnBrk="0" hangingPunct="1">
        <a:spcBef>
          <a:spcPts val="600"/>
        </a:spcBef>
        <a:buClr>
          <a:schemeClr val="tx2">
            <a:lumMod val="50000"/>
          </a:schemeClr>
        </a:buClr>
        <a:buFont typeface="Arial" pitchFamily="34" charset="0"/>
        <a:buChar char="»"/>
        <a:defRPr sz="1900" kern="1200">
          <a:solidFill>
            <a:srgbClr val="404040"/>
          </a:solidFill>
          <a:latin typeface="+mn-lt"/>
          <a:ea typeface="+mn-ea"/>
          <a:cs typeface="+mn-cs"/>
        </a:defRPr>
      </a:lvl5pPr>
      <a:lvl6pPr marL="3350674"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890"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105"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318"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428" rtl="0" eaLnBrk="1" latinLnBrk="0" hangingPunct="1">
        <a:defRPr sz="2400" kern="1200">
          <a:solidFill>
            <a:schemeClr val="tx1"/>
          </a:solidFill>
          <a:latin typeface="+mn-lt"/>
          <a:ea typeface="+mn-ea"/>
          <a:cs typeface="+mn-cs"/>
        </a:defRPr>
      </a:lvl1pPr>
      <a:lvl2pPr marL="609215" algn="l" defTabSz="1218428" rtl="0" eaLnBrk="1" latinLnBrk="0" hangingPunct="1">
        <a:defRPr sz="2400" kern="1200">
          <a:solidFill>
            <a:schemeClr val="tx1"/>
          </a:solidFill>
          <a:latin typeface="+mn-lt"/>
          <a:ea typeface="+mn-ea"/>
          <a:cs typeface="+mn-cs"/>
        </a:defRPr>
      </a:lvl2pPr>
      <a:lvl3pPr marL="1218428" algn="l" defTabSz="1218428" rtl="0" eaLnBrk="1" latinLnBrk="0" hangingPunct="1">
        <a:defRPr sz="2400" kern="1200">
          <a:solidFill>
            <a:schemeClr val="tx1"/>
          </a:solidFill>
          <a:latin typeface="+mn-lt"/>
          <a:ea typeface="+mn-ea"/>
          <a:cs typeface="+mn-cs"/>
        </a:defRPr>
      </a:lvl3pPr>
      <a:lvl4pPr marL="1827643" algn="l" defTabSz="1218428" rtl="0" eaLnBrk="1" latinLnBrk="0" hangingPunct="1">
        <a:defRPr sz="2400" kern="1200">
          <a:solidFill>
            <a:schemeClr val="tx1"/>
          </a:solidFill>
          <a:latin typeface="+mn-lt"/>
          <a:ea typeface="+mn-ea"/>
          <a:cs typeface="+mn-cs"/>
        </a:defRPr>
      </a:lvl4pPr>
      <a:lvl5pPr marL="2436858" algn="l" defTabSz="1218428" rtl="0" eaLnBrk="1" latinLnBrk="0" hangingPunct="1">
        <a:defRPr sz="2400" kern="1200">
          <a:solidFill>
            <a:schemeClr val="tx1"/>
          </a:solidFill>
          <a:latin typeface="+mn-lt"/>
          <a:ea typeface="+mn-ea"/>
          <a:cs typeface="+mn-cs"/>
        </a:defRPr>
      </a:lvl5pPr>
      <a:lvl6pPr marL="3046068" algn="l" defTabSz="1218428" rtl="0" eaLnBrk="1" latinLnBrk="0" hangingPunct="1">
        <a:defRPr sz="2400" kern="1200">
          <a:solidFill>
            <a:schemeClr val="tx1"/>
          </a:solidFill>
          <a:latin typeface="+mn-lt"/>
          <a:ea typeface="+mn-ea"/>
          <a:cs typeface="+mn-cs"/>
        </a:defRPr>
      </a:lvl6pPr>
      <a:lvl7pPr marL="3655286" algn="l" defTabSz="1218428" rtl="0" eaLnBrk="1" latinLnBrk="0" hangingPunct="1">
        <a:defRPr sz="2400" kern="1200">
          <a:solidFill>
            <a:schemeClr val="tx1"/>
          </a:solidFill>
          <a:latin typeface="+mn-lt"/>
          <a:ea typeface="+mn-ea"/>
          <a:cs typeface="+mn-cs"/>
        </a:defRPr>
      </a:lvl7pPr>
      <a:lvl8pPr marL="4264497" algn="l" defTabSz="1218428" rtl="0" eaLnBrk="1" latinLnBrk="0" hangingPunct="1">
        <a:defRPr sz="2400" kern="1200">
          <a:solidFill>
            <a:schemeClr val="tx1"/>
          </a:solidFill>
          <a:latin typeface="+mn-lt"/>
          <a:ea typeface="+mn-ea"/>
          <a:cs typeface="+mn-cs"/>
        </a:defRPr>
      </a:lvl8pPr>
      <a:lvl9pPr marL="4873709" algn="l" defTabSz="121842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424942"/>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 id="2147484444" r:id="rId17"/>
  </p:sldLayoutIdLst>
  <p:transition>
    <p:fade/>
  </p:transition>
  <p:hf hdr="0" ftr="0" dt="0"/>
  <p:txStyles>
    <p:titleStyle>
      <a:lvl1pPr algn="ctr" defTabSz="1218794" rtl="0" eaLnBrk="1" latinLnBrk="0" hangingPunct="1">
        <a:spcBef>
          <a:spcPct val="0"/>
        </a:spcBef>
        <a:buNone/>
        <a:defRPr sz="5902" b="1" i="0" kern="1200">
          <a:solidFill>
            <a:schemeClr val="bg2"/>
          </a:solidFill>
          <a:latin typeface="Arial"/>
          <a:ea typeface="+mj-ea"/>
          <a:cs typeface="Arial"/>
        </a:defRPr>
      </a:lvl1pPr>
    </p:titleStyle>
    <p:bodyStyle>
      <a:lvl1pPr marL="288879" indent="-288879" algn="l" defTabSz="1218794" rtl="0" eaLnBrk="1" latinLnBrk="0" hangingPunct="1">
        <a:spcBef>
          <a:spcPts val="600"/>
        </a:spcBef>
        <a:buClr>
          <a:schemeClr val="tx2">
            <a:lumMod val="50000"/>
          </a:schemeClr>
        </a:buClr>
        <a:buFont typeface="Arial" pitchFamily="34" charset="0"/>
        <a:buChar char="•"/>
        <a:defRPr sz="3201" kern="1200">
          <a:solidFill>
            <a:srgbClr val="404040"/>
          </a:solidFill>
          <a:latin typeface="+mn-lt"/>
          <a:ea typeface="+mn-ea"/>
          <a:cs typeface="+mn-cs"/>
        </a:defRPr>
      </a:lvl1pPr>
      <a:lvl2pPr marL="746003" indent="-342846" algn="l" defTabSz="1218794" rtl="0" eaLnBrk="1" latinLnBrk="0" hangingPunct="1">
        <a:spcBef>
          <a:spcPts val="600"/>
        </a:spcBef>
        <a:buClr>
          <a:schemeClr val="tx2">
            <a:lumMod val="50000"/>
          </a:schemeClr>
        </a:buClr>
        <a:buFont typeface="Arial" pitchFamily="34" charset="0"/>
        <a:buChar char="–"/>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8794" rtl="0" eaLnBrk="1" latinLnBrk="0" hangingPunct="1">
        <a:defRPr sz="2401" kern="1200">
          <a:solidFill>
            <a:schemeClr val="tx1"/>
          </a:solidFill>
          <a:latin typeface="+mn-lt"/>
          <a:ea typeface="+mn-ea"/>
          <a:cs typeface="+mn-cs"/>
        </a:defRPr>
      </a:lvl1pPr>
      <a:lvl2pPr marL="609398" algn="l" defTabSz="1218794" rtl="0" eaLnBrk="1" latinLnBrk="0" hangingPunct="1">
        <a:defRPr sz="2401" kern="1200">
          <a:solidFill>
            <a:schemeClr val="tx1"/>
          </a:solidFill>
          <a:latin typeface="+mn-lt"/>
          <a:ea typeface="+mn-ea"/>
          <a:cs typeface="+mn-cs"/>
        </a:defRPr>
      </a:lvl2pPr>
      <a:lvl3pPr marL="1218794" algn="l" defTabSz="1218794" rtl="0" eaLnBrk="1" latinLnBrk="0" hangingPunct="1">
        <a:defRPr sz="2401" kern="1200">
          <a:solidFill>
            <a:schemeClr val="tx1"/>
          </a:solidFill>
          <a:latin typeface="+mn-lt"/>
          <a:ea typeface="+mn-ea"/>
          <a:cs typeface="+mn-cs"/>
        </a:defRPr>
      </a:lvl3pPr>
      <a:lvl4pPr marL="1828191" algn="l" defTabSz="1218794" rtl="0" eaLnBrk="1" latinLnBrk="0" hangingPunct="1">
        <a:defRPr sz="2401" kern="1200">
          <a:solidFill>
            <a:schemeClr val="tx1"/>
          </a:solidFill>
          <a:latin typeface="+mn-lt"/>
          <a:ea typeface="+mn-ea"/>
          <a:cs typeface="+mn-cs"/>
        </a:defRPr>
      </a:lvl4pPr>
      <a:lvl5pPr marL="2437589" algn="l" defTabSz="1218794" rtl="0" eaLnBrk="1" latinLnBrk="0" hangingPunct="1">
        <a:defRPr sz="2401" kern="1200">
          <a:solidFill>
            <a:schemeClr val="tx1"/>
          </a:solidFill>
          <a:latin typeface="+mn-lt"/>
          <a:ea typeface="+mn-ea"/>
          <a:cs typeface="+mn-cs"/>
        </a:defRPr>
      </a:lvl5pPr>
      <a:lvl6pPr marL="3046982" algn="l" defTabSz="1218794" rtl="0" eaLnBrk="1" latinLnBrk="0" hangingPunct="1">
        <a:defRPr sz="2401" kern="1200">
          <a:solidFill>
            <a:schemeClr val="tx1"/>
          </a:solidFill>
          <a:latin typeface="+mn-lt"/>
          <a:ea typeface="+mn-ea"/>
          <a:cs typeface="+mn-cs"/>
        </a:defRPr>
      </a:lvl6pPr>
      <a:lvl7pPr marL="3656383" algn="l" defTabSz="1218794" rtl="0" eaLnBrk="1" latinLnBrk="0" hangingPunct="1">
        <a:defRPr sz="2401" kern="1200">
          <a:solidFill>
            <a:schemeClr val="tx1"/>
          </a:solidFill>
          <a:latin typeface="+mn-lt"/>
          <a:ea typeface="+mn-ea"/>
          <a:cs typeface="+mn-cs"/>
        </a:defRPr>
      </a:lvl7pPr>
      <a:lvl8pPr marL="4265777" algn="l" defTabSz="1218794" rtl="0" eaLnBrk="1" latinLnBrk="0" hangingPunct="1">
        <a:defRPr sz="2401" kern="1200">
          <a:solidFill>
            <a:schemeClr val="tx1"/>
          </a:solidFill>
          <a:latin typeface="+mn-lt"/>
          <a:ea typeface="+mn-ea"/>
          <a:cs typeface="+mn-cs"/>
        </a:defRPr>
      </a:lvl8pPr>
      <a:lvl9pPr marL="4875172" algn="l" defTabSz="1218794" rtl="0" eaLnBrk="1" latinLnBrk="0" hangingPunct="1">
        <a:defRPr sz="24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657341"/>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Lst>
  <p:transition>
    <p:fade/>
  </p:transition>
  <p:hf hdr="0" ftr="0" dt="0"/>
  <p:txStyles>
    <p:titleStyle>
      <a:lvl1pPr algn="ctr" defTabSz="1218794" rtl="0" eaLnBrk="1" latinLnBrk="0" hangingPunct="1">
        <a:spcBef>
          <a:spcPct val="0"/>
        </a:spcBef>
        <a:buNone/>
        <a:defRPr sz="5902" b="1" i="0" kern="1200">
          <a:solidFill>
            <a:schemeClr val="bg2"/>
          </a:solidFill>
          <a:latin typeface="Arial"/>
          <a:ea typeface="+mj-ea"/>
          <a:cs typeface="Arial"/>
        </a:defRPr>
      </a:lvl1pPr>
    </p:titleStyle>
    <p:bodyStyle>
      <a:lvl1pPr marL="288879" indent="-288879" algn="l" defTabSz="1218794" rtl="0" eaLnBrk="1" latinLnBrk="0" hangingPunct="1">
        <a:spcBef>
          <a:spcPts val="600"/>
        </a:spcBef>
        <a:buClr>
          <a:schemeClr val="tx2">
            <a:lumMod val="50000"/>
          </a:schemeClr>
        </a:buClr>
        <a:buFont typeface="Arial" pitchFamily="34" charset="0"/>
        <a:buChar char="•"/>
        <a:defRPr sz="3201" kern="1200">
          <a:solidFill>
            <a:srgbClr val="404040"/>
          </a:solidFill>
          <a:latin typeface="+mn-lt"/>
          <a:ea typeface="+mn-ea"/>
          <a:cs typeface="+mn-cs"/>
        </a:defRPr>
      </a:lvl1pPr>
      <a:lvl2pPr marL="746003" indent="-342846" algn="l" defTabSz="1218794" rtl="0" eaLnBrk="1" latinLnBrk="0" hangingPunct="1">
        <a:spcBef>
          <a:spcPts val="600"/>
        </a:spcBef>
        <a:buClr>
          <a:schemeClr val="tx2">
            <a:lumMod val="50000"/>
          </a:schemeClr>
        </a:buClr>
        <a:buFont typeface="Arial" pitchFamily="34" charset="0"/>
        <a:buChar char="–"/>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8794" rtl="0" eaLnBrk="1" latinLnBrk="0" hangingPunct="1">
        <a:defRPr sz="2401" kern="1200">
          <a:solidFill>
            <a:schemeClr val="tx1"/>
          </a:solidFill>
          <a:latin typeface="+mn-lt"/>
          <a:ea typeface="+mn-ea"/>
          <a:cs typeface="+mn-cs"/>
        </a:defRPr>
      </a:lvl1pPr>
      <a:lvl2pPr marL="609398" algn="l" defTabSz="1218794" rtl="0" eaLnBrk="1" latinLnBrk="0" hangingPunct="1">
        <a:defRPr sz="2401" kern="1200">
          <a:solidFill>
            <a:schemeClr val="tx1"/>
          </a:solidFill>
          <a:latin typeface="+mn-lt"/>
          <a:ea typeface="+mn-ea"/>
          <a:cs typeface="+mn-cs"/>
        </a:defRPr>
      </a:lvl2pPr>
      <a:lvl3pPr marL="1218794" algn="l" defTabSz="1218794" rtl="0" eaLnBrk="1" latinLnBrk="0" hangingPunct="1">
        <a:defRPr sz="2401" kern="1200">
          <a:solidFill>
            <a:schemeClr val="tx1"/>
          </a:solidFill>
          <a:latin typeface="+mn-lt"/>
          <a:ea typeface="+mn-ea"/>
          <a:cs typeface="+mn-cs"/>
        </a:defRPr>
      </a:lvl3pPr>
      <a:lvl4pPr marL="1828191" algn="l" defTabSz="1218794" rtl="0" eaLnBrk="1" latinLnBrk="0" hangingPunct="1">
        <a:defRPr sz="2401" kern="1200">
          <a:solidFill>
            <a:schemeClr val="tx1"/>
          </a:solidFill>
          <a:latin typeface="+mn-lt"/>
          <a:ea typeface="+mn-ea"/>
          <a:cs typeface="+mn-cs"/>
        </a:defRPr>
      </a:lvl4pPr>
      <a:lvl5pPr marL="2437589" algn="l" defTabSz="1218794" rtl="0" eaLnBrk="1" latinLnBrk="0" hangingPunct="1">
        <a:defRPr sz="2401" kern="1200">
          <a:solidFill>
            <a:schemeClr val="tx1"/>
          </a:solidFill>
          <a:latin typeface="+mn-lt"/>
          <a:ea typeface="+mn-ea"/>
          <a:cs typeface="+mn-cs"/>
        </a:defRPr>
      </a:lvl5pPr>
      <a:lvl6pPr marL="3046982" algn="l" defTabSz="1218794" rtl="0" eaLnBrk="1" latinLnBrk="0" hangingPunct="1">
        <a:defRPr sz="2401" kern="1200">
          <a:solidFill>
            <a:schemeClr val="tx1"/>
          </a:solidFill>
          <a:latin typeface="+mn-lt"/>
          <a:ea typeface="+mn-ea"/>
          <a:cs typeface="+mn-cs"/>
        </a:defRPr>
      </a:lvl6pPr>
      <a:lvl7pPr marL="3656383" algn="l" defTabSz="1218794" rtl="0" eaLnBrk="1" latinLnBrk="0" hangingPunct="1">
        <a:defRPr sz="2401" kern="1200">
          <a:solidFill>
            <a:schemeClr val="tx1"/>
          </a:solidFill>
          <a:latin typeface="+mn-lt"/>
          <a:ea typeface="+mn-ea"/>
          <a:cs typeface="+mn-cs"/>
        </a:defRPr>
      </a:lvl7pPr>
      <a:lvl8pPr marL="4265777" algn="l" defTabSz="1218794" rtl="0" eaLnBrk="1" latinLnBrk="0" hangingPunct="1">
        <a:defRPr sz="2401" kern="1200">
          <a:solidFill>
            <a:schemeClr val="tx1"/>
          </a:solidFill>
          <a:latin typeface="+mn-lt"/>
          <a:ea typeface="+mn-ea"/>
          <a:cs typeface="+mn-cs"/>
        </a:defRPr>
      </a:lvl8pPr>
      <a:lvl9pPr marL="4875172" algn="l" defTabSz="1218794" rtl="0" eaLnBrk="1" latinLnBrk="0" hangingPunct="1">
        <a:defRPr sz="24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1/22/2021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3382991069"/>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0D1A06-0352-45AB-A68C-53584F999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83465-2B37-40FA-BE03-7723D3664A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DC0B7-A40F-423B-BF64-0E464F3B4C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19D74-EE8A-4E24-A25C-CB9AE31088B4}" type="datetimeFigureOut">
              <a:rPr lang="en-US" smtClean="0"/>
              <a:t>1/22/2021</a:t>
            </a:fld>
            <a:endParaRPr lang="en-US"/>
          </a:p>
        </p:txBody>
      </p:sp>
      <p:sp>
        <p:nvSpPr>
          <p:cNvPr id="5" name="Footer Placeholder 4">
            <a:extLst>
              <a:ext uri="{FF2B5EF4-FFF2-40B4-BE49-F238E27FC236}">
                <a16:creationId xmlns:a16="http://schemas.microsoft.com/office/drawing/2014/main" id="{B0FDA08D-868A-43D5-A4DF-485AB3DC6E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58F216-5C55-4008-92E9-6AB5475C6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80CD3-F9CE-46A0-A241-BA49B727AF98}" type="slidenum">
              <a:rPr lang="en-US" smtClean="0"/>
              <a:t>‹#›</a:t>
            </a:fld>
            <a:endParaRPr lang="en-US"/>
          </a:p>
        </p:txBody>
      </p:sp>
    </p:spTree>
    <p:extLst>
      <p:ext uri="{BB962C8B-B14F-4D97-AF65-F5344CB8AC3E}">
        <p14:creationId xmlns:p14="http://schemas.microsoft.com/office/powerpoint/2010/main" val="2634250386"/>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1/22/2021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7178856"/>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91.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0F96B5-580A-4801-AA4D-556D51F0C440}"/>
              </a:ext>
            </a:extLst>
          </p:cNvPr>
          <p:cNvPicPr>
            <a:picLocks noChangeAspect="1"/>
          </p:cNvPicPr>
          <p:nvPr/>
        </p:nvPicPr>
        <p:blipFill>
          <a:blip r:embed="rId2"/>
          <a:stretch>
            <a:fillRect/>
          </a:stretch>
        </p:blipFill>
        <p:spPr>
          <a:xfrm>
            <a:off x="0" y="0"/>
            <a:ext cx="12736286" cy="9842006"/>
          </a:xfrm>
          <a:prstGeom prst="rect">
            <a:avLst/>
          </a:prstGeom>
        </p:spPr>
      </p:pic>
      <p:sp>
        <p:nvSpPr>
          <p:cNvPr id="2" name="Title 1">
            <a:extLst>
              <a:ext uri="{FF2B5EF4-FFF2-40B4-BE49-F238E27FC236}">
                <a16:creationId xmlns:a16="http://schemas.microsoft.com/office/drawing/2014/main" id="{75B2FE7C-FCF0-4D6D-BC1D-C391C03D124B}"/>
              </a:ext>
            </a:extLst>
          </p:cNvPr>
          <p:cNvSpPr>
            <a:spLocks noGrp="1"/>
          </p:cNvSpPr>
          <p:nvPr>
            <p:ph type="title"/>
          </p:nvPr>
        </p:nvSpPr>
        <p:spPr>
          <a:xfrm>
            <a:off x="1969879" y="180920"/>
            <a:ext cx="7729728" cy="1188720"/>
          </a:xfrm>
        </p:spPr>
        <p:txBody>
          <a:bodyPr/>
          <a:lstStyle/>
          <a:p>
            <a:r>
              <a:rPr lang="en-US" dirty="0"/>
              <a:t>EV Evangelism</a:t>
            </a:r>
          </a:p>
        </p:txBody>
      </p:sp>
    </p:spTree>
    <p:extLst>
      <p:ext uri="{BB962C8B-B14F-4D97-AF65-F5344CB8AC3E}">
        <p14:creationId xmlns:p14="http://schemas.microsoft.com/office/powerpoint/2010/main" val="3446244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2517-8F60-4DAF-8522-2A6D0FC9999E}"/>
              </a:ext>
            </a:extLst>
          </p:cNvPr>
          <p:cNvSpPr>
            <a:spLocks noGrp="1"/>
          </p:cNvSpPr>
          <p:nvPr>
            <p:ph type="title"/>
          </p:nvPr>
        </p:nvSpPr>
        <p:spPr/>
        <p:txBody>
          <a:bodyPr/>
          <a:lstStyle/>
          <a:p>
            <a:r>
              <a:rPr lang="en-US" dirty="0" err="1"/>
              <a:t>Psc</a:t>
            </a:r>
            <a:r>
              <a:rPr lang="en-US" dirty="0"/>
              <a:t> slowly integrating batteries</a:t>
            </a:r>
          </a:p>
        </p:txBody>
      </p:sp>
      <p:sp>
        <p:nvSpPr>
          <p:cNvPr id="3" name="Content Placeholder 2">
            <a:extLst>
              <a:ext uri="{FF2B5EF4-FFF2-40B4-BE49-F238E27FC236}">
                <a16:creationId xmlns:a16="http://schemas.microsoft.com/office/drawing/2014/main" id="{DF308A0A-C152-4B7D-B906-911335E6F5E4}"/>
              </a:ext>
            </a:extLst>
          </p:cNvPr>
          <p:cNvSpPr>
            <a:spLocks noGrp="1"/>
          </p:cNvSpPr>
          <p:nvPr>
            <p:ph sz="half" idx="1"/>
          </p:nvPr>
        </p:nvSpPr>
        <p:spPr/>
        <p:txBody>
          <a:bodyPr>
            <a:normAutofit fontScale="92500"/>
          </a:bodyPr>
          <a:lstStyle/>
          <a:p>
            <a:r>
              <a:rPr lang="en-US" sz="2800" dirty="0"/>
              <a:t>Additional 2000 MW of Utility Scale solar at market prices below avoided cost</a:t>
            </a:r>
          </a:p>
          <a:p>
            <a:r>
              <a:rPr lang="en-US" sz="2800" dirty="0"/>
              <a:t>210 MW of DG at solar avoided cost</a:t>
            </a:r>
          </a:p>
        </p:txBody>
      </p:sp>
      <p:sp>
        <p:nvSpPr>
          <p:cNvPr id="4" name="Content Placeholder 3">
            <a:extLst>
              <a:ext uri="{FF2B5EF4-FFF2-40B4-BE49-F238E27FC236}">
                <a16:creationId xmlns:a16="http://schemas.microsoft.com/office/drawing/2014/main" id="{18E5E976-404E-4962-A1E3-0C3784C06D20}"/>
              </a:ext>
            </a:extLst>
          </p:cNvPr>
          <p:cNvSpPr>
            <a:spLocks noGrp="1"/>
          </p:cNvSpPr>
          <p:nvPr>
            <p:ph sz="half" idx="2"/>
          </p:nvPr>
        </p:nvSpPr>
        <p:spPr/>
        <p:txBody>
          <a:bodyPr>
            <a:normAutofit fontScale="92500"/>
          </a:bodyPr>
          <a:lstStyle/>
          <a:p>
            <a:r>
              <a:rPr lang="en-US" sz="2800" u="sng" dirty="0"/>
              <a:t>80 MW of Utility Batteries</a:t>
            </a:r>
          </a:p>
          <a:p>
            <a:r>
              <a:rPr lang="en-US" sz="2800" dirty="0"/>
              <a:t>Additional STEM funding</a:t>
            </a:r>
          </a:p>
          <a:p>
            <a:r>
              <a:rPr lang="en-US" sz="2800" dirty="0"/>
              <a:t>2</a:t>
            </a:r>
            <a:r>
              <a:rPr lang="en-US" sz="2800" baseline="30000" dirty="0"/>
              <a:t>nd</a:t>
            </a:r>
            <a:r>
              <a:rPr lang="en-US" sz="2800" dirty="0"/>
              <a:t> Life EV Pilot project</a:t>
            </a:r>
          </a:p>
          <a:p>
            <a:r>
              <a:rPr lang="en-US" sz="2800" dirty="0"/>
              <a:t>$24 million for chargers and charger-make-ready</a:t>
            </a:r>
          </a:p>
          <a:p>
            <a:r>
              <a:rPr lang="en-US" sz="2800" dirty="0"/>
              <a:t>2 Commissioners drive EVs</a:t>
            </a:r>
          </a:p>
        </p:txBody>
      </p:sp>
    </p:spTree>
    <p:extLst>
      <p:ext uri="{BB962C8B-B14F-4D97-AF65-F5344CB8AC3E}">
        <p14:creationId xmlns:p14="http://schemas.microsoft.com/office/powerpoint/2010/main" val="341657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5A85D62-0F44-DC4B-A112-4F980A6EF9C8}"/>
              </a:ext>
            </a:extLst>
          </p:cNvPr>
          <p:cNvSpPr>
            <a:spLocks noGrp="1"/>
          </p:cNvSpPr>
          <p:nvPr>
            <p:ph type="title"/>
          </p:nvPr>
        </p:nvSpPr>
        <p:spPr/>
        <p:txBody>
          <a:bodyPr/>
          <a:lstStyle/>
          <a:p>
            <a:r>
              <a:rPr lang="en-US" b="1">
                <a:solidFill>
                  <a:schemeClr val="accent4"/>
                </a:solidFill>
              </a:rPr>
              <a:t>NEW VEHICLE </a:t>
            </a:r>
            <a:r>
              <a:rPr lang="en-US"/>
              <a:t>MARKET SHARE YTD 2020 – TOP BRANDS BY SHARE GAIN/LOSS </a:t>
            </a:r>
          </a:p>
        </p:txBody>
      </p:sp>
      <p:sp>
        <p:nvSpPr>
          <p:cNvPr id="3" name="Text Placeholder 2">
            <a:extLst>
              <a:ext uri="{FF2B5EF4-FFF2-40B4-BE49-F238E27FC236}">
                <a16:creationId xmlns:a16="http://schemas.microsoft.com/office/drawing/2014/main" id="{D7B58B3C-191A-4058-80B2-30FFAB34CF42}"/>
              </a:ext>
            </a:extLst>
          </p:cNvPr>
          <p:cNvSpPr>
            <a:spLocks noGrp="1"/>
          </p:cNvSpPr>
          <p:nvPr>
            <p:ph type="body" sz="quarter" idx="12"/>
          </p:nvPr>
        </p:nvSpPr>
        <p:spPr/>
        <p:txBody>
          <a:bodyPr/>
          <a:lstStyle/>
          <a:p>
            <a:r>
              <a:rPr lang="en-US"/>
              <a:t>Source: Cox Automotive/KBB</a:t>
            </a:r>
          </a:p>
        </p:txBody>
      </p:sp>
      <p:sp>
        <p:nvSpPr>
          <p:cNvPr id="2" name="Slide Number Placeholder 1">
            <a:extLst>
              <a:ext uri="{FF2B5EF4-FFF2-40B4-BE49-F238E27FC236}">
                <a16:creationId xmlns:a16="http://schemas.microsoft.com/office/drawing/2014/main" id="{4308C870-7A30-9341-8B91-A6F1B13D3A89}"/>
              </a:ext>
            </a:extLst>
          </p:cNvPr>
          <p:cNvSpPr>
            <a:spLocks noGrp="1"/>
          </p:cNvSpPr>
          <p:nvPr>
            <p:ph type="sldNum" sz="quarter" idx="4"/>
          </p:nvPr>
        </p:nvSpPr>
        <p:spPr/>
        <p:txBody>
          <a:bodyPr/>
          <a:lstStyle/>
          <a:p>
            <a:pPr lvl="0"/>
            <a:fld id="{B34C5665-60AA-4800-975B-60C3B685C1F4}" type="slidenum">
              <a:rPr lang="en-US" noProof="0" smtClean="0"/>
              <a:pPr lvl="0"/>
              <a:t>11</a:t>
            </a:fld>
            <a:endParaRPr lang="en-US" noProof="0"/>
          </a:p>
        </p:txBody>
      </p:sp>
      <p:sp>
        <p:nvSpPr>
          <p:cNvPr id="4" name="TextBox 3">
            <a:extLst>
              <a:ext uri="{FF2B5EF4-FFF2-40B4-BE49-F238E27FC236}">
                <a16:creationId xmlns:a16="http://schemas.microsoft.com/office/drawing/2014/main" id="{59162D1C-C96D-47AF-BCE4-70FF68FEF2C9}"/>
              </a:ext>
            </a:extLst>
          </p:cNvPr>
          <p:cNvSpPr txBox="1"/>
          <p:nvPr/>
        </p:nvSpPr>
        <p:spPr>
          <a:xfrm>
            <a:off x="635001" y="1043998"/>
            <a:ext cx="2246498" cy="261610"/>
          </a:xfrm>
          <a:prstGeom prst="rect">
            <a:avLst/>
          </a:prstGeom>
          <a:noFill/>
        </p:spPr>
        <p:txBody>
          <a:bodyPr wrap="square" rtlCol="0">
            <a:spAutoFit/>
          </a:bodyPr>
          <a:lstStyle/>
          <a:p>
            <a:r>
              <a:rPr lang="en-US" sz="1100" b="1" i="1">
                <a:solidFill>
                  <a:schemeClr val="bg2"/>
                </a:solidFill>
              </a:rPr>
              <a:t>Through September 2020</a:t>
            </a:r>
          </a:p>
        </p:txBody>
      </p:sp>
      <p:graphicFrame>
        <p:nvGraphicFramePr>
          <p:cNvPr id="11" name="Chart 10">
            <a:extLst>
              <a:ext uri="{FF2B5EF4-FFF2-40B4-BE49-F238E27FC236}">
                <a16:creationId xmlns:a16="http://schemas.microsoft.com/office/drawing/2014/main" id="{0DD744AE-BC8D-46AD-8AEC-F5E68A015264}"/>
              </a:ext>
            </a:extLst>
          </p:cNvPr>
          <p:cNvGraphicFramePr>
            <a:graphicFrameLocks/>
          </p:cNvGraphicFramePr>
          <p:nvPr/>
        </p:nvGraphicFramePr>
        <p:xfrm>
          <a:off x="1173480" y="1157110"/>
          <a:ext cx="4572000" cy="52434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D8A562D0-D63F-4253-B02E-637EA47B3FCD}"/>
              </a:ext>
            </a:extLst>
          </p:cNvPr>
          <p:cNvGraphicFramePr>
            <a:graphicFrameLocks/>
          </p:cNvGraphicFramePr>
          <p:nvPr/>
        </p:nvGraphicFramePr>
        <p:xfrm>
          <a:off x="6403340" y="1157111"/>
          <a:ext cx="4572000" cy="52434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458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6D63B4-81EC-4221-8249-089B6CBB37D6}"/>
              </a:ext>
            </a:extLst>
          </p:cNvPr>
          <p:cNvSpPr>
            <a:spLocks noGrp="1"/>
          </p:cNvSpPr>
          <p:nvPr>
            <p:ph type="body" sz="quarter" idx="12"/>
          </p:nvPr>
        </p:nvSpPr>
        <p:spPr/>
        <p:txBody>
          <a:bodyPr/>
          <a:lstStyle/>
          <a:p>
            <a:r>
              <a:rPr lang="en-US" dirty="0"/>
              <a:t>Source: IHS Markit</a:t>
            </a:r>
          </a:p>
        </p:txBody>
      </p:sp>
      <p:sp>
        <p:nvSpPr>
          <p:cNvPr id="12" name="Title 11">
            <a:extLst>
              <a:ext uri="{FF2B5EF4-FFF2-40B4-BE49-F238E27FC236}">
                <a16:creationId xmlns:a16="http://schemas.microsoft.com/office/drawing/2014/main" id="{C6BEE38A-79ED-7546-BE87-1345E5DD9C42}"/>
              </a:ext>
            </a:extLst>
          </p:cNvPr>
          <p:cNvSpPr>
            <a:spLocks noGrp="1"/>
          </p:cNvSpPr>
          <p:nvPr>
            <p:ph type="title"/>
          </p:nvPr>
        </p:nvSpPr>
        <p:spPr/>
        <p:txBody>
          <a:bodyPr>
            <a:normAutofit/>
          </a:bodyPr>
          <a:lstStyle/>
          <a:p>
            <a:r>
              <a:rPr lang="en-US" sz="2700" dirty="0"/>
              <a:t>National EV Share of Total New Vehicle Registrations</a:t>
            </a:r>
          </a:p>
        </p:txBody>
      </p:sp>
      <p:sp>
        <p:nvSpPr>
          <p:cNvPr id="8" name="Slide Number Placeholder 7">
            <a:extLst>
              <a:ext uri="{FF2B5EF4-FFF2-40B4-BE49-F238E27FC236}">
                <a16:creationId xmlns:a16="http://schemas.microsoft.com/office/drawing/2014/main" id="{F6A421E7-D0AD-D44C-90F0-4A63C1D5F8E0}"/>
              </a:ext>
            </a:extLst>
          </p:cNvPr>
          <p:cNvSpPr>
            <a:spLocks noGrp="1"/>
          </p:cNvSpPr>
          <p:nvPr>
            <p:ph type="sldNum" sz="quarter" idx="4"/>
          </p:nvPr>
        </p:nvSpPr>
        <p:spPr/>
        <p:txBody>
          <a:bodyPr/>
          <a:lstStyle/>
          <a:p>
            <a:pPr lvl="0"/>
            <a:fld id="{B34C5665-60AA-4800-975B-60C3B685C1F4}" type="slidenum">
              <a:rPr lang="en-US" noProof="0" smtClean="0"/>
              <a:pPr lvl="0"/>
              <a:t>12</a:t>
            </a:fld>
            <a:endParaRPr lang="en-US" noProof="0"/>
          </a:p>
        </p:txBody>
      </p:sp>
      <p:graphicFrame>
        <p:nvGraphicFramePr>
          <p:cNvPr id="7" name="Chart 6">
            <a:extLst>
              <a:ext uri="{FF2B5EF4-FFF2-40B4-BE49-F238E27FC236}">
                <a16:creationId xmlns:a16="http://schemas.microsoft.com/office/drawing/2014/main" id="{20E8CB12-074D-424C-BF98-89EDD4283DEC}"/>
              </a:ext>
            </a:extLst>
          </p:cNvPr>
          <p:cNvGraphicFramePr>
            <a:graphicFrameLocks/>
          </p:cNvGraphicFramePr>
          <p:nvPr/>
        </p:nvGraphicFramePr>
        <p:xfrm>
          <a:off x="635001" y="1151747"/>
          <a:ext cx="11243321" cy="52488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591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6D63B4-81EC-4221-8249-089B6CBB37D6}"/>
              </a:ext>
            </a:extLst>
          </p:cNvPr>
          <p:cNvSpPr>
            <a:spLocks noGrp="1"/>
          </p:cNvSpPr>
          <p:nvPr>
            <p:ph type="body" sz="quarter" idx="12"/>
          </p:nvPr>
        </p:nvSpPr>
        <p:spPr/>
        <p:txBody>
          <a:bodyPr/>
          <a:lstStyle/>
          <a:p>
            <a:r>
              <a:rPr lang="en-US" dirty="0"/>
              <a:t>Source: IHS Markit</a:t>
            </a:r>
          </a:p>
        </p:txBody>
      </p:sp>
      <p:sp>
        <p:nvSpPr>
          <p:cNvPr id="12" name="Title 11">
            <a:extLst>
              <a:ext uri="{FF2B5EF4-FFF2-40B4-BE49-F238E27FC236}">
                <a16:creationId xmlns:a16="http://schemas.microsoft.com/office/drawing/2014/main" id="{C6BEE38A-79ED-7546-BE87-1345E5DD9C42}"/>
              </a:ext>
            </a:extLst>
          </p:cNvPr>
          <p:cNvSpPr>
            <a:spLocks noGrp="1"/>
          </p:cNvSpPr>
          <p:nvPr>
            <p:ph type="title"/>
          </p:nvPr>
        </p:nvSpPr>
        <p:spPr/>
        <p:txBody>
          <a:bodyPr>
            <a:normAutofit/>
          </a:bodyPr>
          <a:lstStyle/>
          <a:p>
            <a:r>
              <a:rPr lang="en-US" sz="2700" dirty="0"/>
              <a:t>National EV Model Lineup</a:t>
            </a:r>
          </a:p>
        </p:txBody>
      </p:sp>
      <p:sp>
        <p:nvSpPr>
          <p:cNvPr id="8" name="Slide Number Placeholder 7">
            <a:extLst>
              <a:ext uri="{FF2B5EF4-FFF2-40B4-BE49-F238E27FC236}">
                <a16:creationId xmlns:a16="http://schemas.microsoft.com/office/drawing/2014/main" id="{F6A421E7-D0AD-D44C-90F0-4A63C1D5F8E0}"/>
              </a:ext>
            </a:extLst>
          </p:cNvPr>
          <p:cNvSpPr>
            <a:spLocks noGrp="1"/>
          </p:cNvSpPr>
          <p:nvPr>
            <p:ph type="sldNum" sz="quarter" idx="4"/>
          </p:nvPr>
        </p:nvSpPr>
        <p:spPr/>
        <p:txBody>
          <a:bodyPr/>
          <a:lstStyle/>
          <a:p>
            <a:pPr lvl="0"/>
            <a:fld id="{B34C5665-60AA-4800-975B-60C3B685C1F4}" type="slidenum">
              <a:rPr lang="en-US" noProof="0" smtClean="0"/>
              <a:pPr lvl="0"/>
              <a:t>13</a:t>
            </a:fld>
            <a:endParaRPr lang="en-US" noProof="0"/>
          </a:p>
        </p:txBody>
      </p:sp>
      <p:graphicFrame>
        <p:nvGraphicFramePr>
          <p:cNvPr id="5" name="Chart 4">
            <a:extLst>
              <a:ext uri="{FF2B5EF4-FFF2-40B4-BE49-F238E27FC236}">
                <a16:creationId xmlns:a16="http://schemas.microsoft.com/office/drawing/2014/main" id="{5CAAF8C6-1AEA-40D1-809C-411059B9EC70}"/>
              </a:ext>
            </a:extLst>
          </p:cNvPr>
          <p:cNvGraphicFramePr/>
          <p:nvPr/>
        </p:nvGraphicFramePr>
        <p:xfrm>
          <a:off x="415636" y="1284365"/>
          <a:ext cx="11360728"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261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6D63B4-81EC-4221-8249-089B6CBB37D6}"/>
              </a:ext>
            </a:extLst>
          </p:cNvPr>
          <p:cNvSpPr>
            <a:spLocks noGrp="1"/>
          </p:cNvSpPr>
          <p:nvPr>
            <p:ph type="body" sz="quarter" idx="12"/>
          </p:nvPr>
        </p:nvSpPr>
        <p:spPr/>
        <p:txBody>
          <a:bodyPr/>
          <a:lstStyle/>
          <a:p>
            <a:r>
              <a:rPr lang="en-US" dirty="0"/>
              <a:t>Source: IHS Markit</a:t>
            </a:r>
          </a:p>
        </p:txBody>
      </p:sp>
      <p:sp>
        <p:nvSpPr>
          <p:cNvPr id="12" name="Title 11">
            <a:extLst>
              <a:ext uri="{FF2B5EF4-FFF2-40B4-BE49-F238E27FC236}">
                <a16:creationId xmlns:a16="http://schemas.microsoft.com/office/drawing/2014/main" id="{C6BEE38A-79ED-7546-BE87-1345E5DD9C42}"/>
              </a:ext>
            </a:extLst>
          </p:cNvPr>
          <p:cNvSpPr>
            <a:spLocks noGrp="1"/>
          </p:cNvSpPr>
          <p:nvPr>
            <p:ph type="title"/>
          </p:nvPr>
        </p:nvSpPr>
        <p:spPr/>
        <p:txBody>
          <a:bodyPr>
            <a:normAutofit/>
          </a:bodyPr>
          <a:lstStyle/>
          <a:p>
            <a:r>
              <a:rPr lang="en-US" sz="2700" dirty="0"/>
              <a:t>Total EV Volume Change By State (CYTD 2020)</a:t>
            </a:r>
          </a:p>
        </p:txBody>
      </p:sp>
      <p:sp>
        <p:nvSpPr>
          <p:cNvPr id="8" name="Slide Number Placeholder 7">
            <a:extLst>
              <a:ext uri="{FF2B5EF4-FFF2-40B4-BE49-F238E27FC236}">
                <a16:creationId xmlns:a16="http://schemas.microsoft.com/office/drawing/2014/main" id="{F6A421E7-D0AD-D44C-90F0-4A63C1D5F8E0}"/>
              </a:ext>
            </a:extLst>
          </p:cNvPr>
          <p:cNvSpPr>
            <a:spLocks noGrp="1"/>
          </p:cNvSpPr>
          <p:nvPr>
            <p:ph type="sldNum" sz="quarter" idx="4"/>
          </p:nvPr>
        </p:nvSpPr>
        <p:spPr/>
        <p:txBody>
          <a:bodyPr/>
          <a:lstStyle/>
          <a:p>
            <a:pPr lvl="0"/>
            <a:fld id="{B34C5665-60AA-4800-975B-60C3B685C1F4}" type="slidenum">
              <a:rPr lang="en-US" noProof="0" smtClean="0"/>
              <a:pPr lvl="0"/>
              <a:t>14</a:t>
            </a:fld>
            <a:endParaRPr lang="en-US" noProof="0"/>
          </a:p>
        </p:txBody>
      </p:sp>
      <p:pic>
        <p:nvPicPr>
          <p:cNvPr id="4" name="Picture 3" descr="A close up of a map&#10;&#10;Description automatically generated">
            <a:extLst>
              <a:ext uri="{FF2B5EF4-FFF2-40B4-BE49-F238E27FC236}">
                <a16:creationId xmlns:a16="http://schemas.microsoft.com/office/drawing/2014/main" id="{D0096C45-FF2E-4038-915A-4FE6836EB472}"/>
              </a:ext>
            </a:extLst>
          </p:cNvPr>
          <p:cNvPicPr>
            <a:picLocks noChangeAspect="1"/>
          </p:cNvPicPr>
          <p:nvPr/>
        </p:nvPicPr>
        <p:blipFill>
          <a:blip r:embed="rId3"/>
          <a:stretch>
            <a:fillRect/>
          </a:stretch>
        </p:blipFill>
        <p:spPr>
          <a:xfrm>
            <a:off x="1570181" y="1294764"/>
            <a:ext cx="8857673" cy="4980010"/>
          </a:xfrm>
          <a:prstGeom prst="rect">
            <a:avLst/>
          </a:prstGeom>
        </p:spPr>
      </p:pic>
      <p:sp>
        <p:nvSpPr>
          <p:cNvPr id="9" name="TextBox 8">
            <a:extLst>
              <a:ext uri="{FF2B5EF4-FFF2-40B4-BE49-F238E27FC236}">
                <a16:creationId xmlns:a16="http://schemas.microsoft.com/office/drawing/2014/main" id="{2C2A052E-D9BF-447C-84C4-84B89D109E46}"/>
              </a:ext>
            </a:extLst>
          </p:cNvPr>
          <p:cNvSpPr txBox="1"/>
          <p:nvPr/>
        </p:nvSpPr>
        <p:spPr>
          <a:xfrm>
            <a:off x="8044873" y="716080"/>
            <a:ext cx="1985818" cy="261610"/>
          </a:xfrm>
          <a:prstGeom prst="rect">
            <a:avLst/>
          </a:prstGeom>
          <a:noFill/>
        </p:spPr>
        <p:txBody>
          <a:bodyPr wrap="square" rtlCol="0">
            <a:spAutoFit/>
          </a:bodyPr>
          <a:lstStyle/>
          <a:p>
            <a:r>
              <a:rPr lang="en-US" sz="1100" dirty="0"/>
              <a:t>Data through July 31, 2020</a:t>
            </a:r>
          </a:p>
        </p:txBody>
      </p:sp>
    </p:spTree>
    <p:extLst>
      <p:ext uri="{BB962C8B-B14F-4D97-AF65-F5344CB8AC3E}">
        <p14:creationId xmlns:p14="http://schemas.microsoft.com/office/powerpoint/2010/main" val="372206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6D63B4-81EC-4221-8249-089B6CBB37D6}"/>
              </a:ext>
            </a:extLst>
          </p:cNvPr>
          <p:cNvSpPr>
            <a:spLocks noGrp="1"/>
          </p:cNvSpPr>
          <p:nvPr>
            <p:ph type="body" sz="quarter" idx="12"/>
          </p:nvPr>
        </p:nvSpPr>
        <p:spPr/>
        <p:txBody>
          <a:bodyPr/>
          <a:lstStyle/>
          <a:p>
            <a:r>
              <a:rPr lang="en-US" dirty="0"/>
              <a:t>Source: IHS Markit</a:t>
            </a:r>
          </a:p>
        </p:txBody>
      </p:sp>
      <p:sp>
        <p:nvSpPr>
          <p:cNvPr id="12" name="Title 11">
            <a:extLst>
              <a:ext uri="{FF2B5EF4-FFF2-40B4-BE49-F238E27FC236}">
                <a16:creationId xmlns:a16="http://schemas.microsoft.com/office/drawing/2014/main" id="{C6BEE38A-79ED-7546-BE87-1345E5DD9C42}"/>
              </a:ext>
            </a:extLst>
          </p:cNvPr>
          <p:cNvSpPr>
            <a:spLocks noGrp="1"/>
          </p:cNvSpPr>
          <p:nvPr>
            <p:ph type="title"/>
          </p:nvPr>
        </p:nvSpPr>
        <p:spPr/>
        <p:txBody>
          <a:bodyPr>
            <a:normAutofit/>
          </a:bodyPr>
          <a:lstStyle/>
          <a:p>
            <a:r>
              <a:rPr lang="en-US" sz="2700" dirty="0"/>
              <a:t>Georgia EV Share of Total New Vehicle Registrations</a:t>
            </a:r>
          </a:p>
        </p:txBody>
      </p:sp>
      <p:sp>
        <p:nvSpPr>
          <p:cNvPr id="8" name="Slide Number Placeholder 7">
            <a:extLst>
              <a:ext uri="{FF2B5EF4-FFF2-40B4-BE49-F238E27FC236}">
                <a16:creationId xmlns:a16="http://schemas.microsoft.com/office/drawing/2014/main" id="{F6A421E7-D0AD-D44C-90F0-4A63C1D5F8E0}"/>
              </a:ext>
            </a:extLst>
          </p:cNvPr>
          <p:cNvSpPr>
            <a:spLocks noGrp="1"/>
          </p:cNvSpPr>
          <p:nvPr>
            <p:ph type="sldNum" sz="quarter" idx="4"/>
          </p:nvPr>
        </p:nvSpPr>
        <p:spPr/>
        <p:txBody>
          <a:bodyPr/>
          <a:lstStyle/>
          <a:p>
            <a:pPr lvl="0"/>
            <a:fld id="{B34C5665-60AA-4800-975B-60C3B685C1F4}" type="slidenum">
              <a:rPr lang="en-US" noProof="0" smtClean="0"/>
              <a:pPr lvl="0"/>
              <a:t>15</a:t>
            </a:fld>
            <a:endParaRPr lang="en-US" noProof="0"/>
          </a:p>
        </p:txBody>
      </p:sp>
      <p:graphicFrame>
        <p:nvGraphicFramePr>
          <p:cNvPr id="7" name="Chart 6">
            <a:extLst>
              <a:ext uri="{FF2B5EF4-FFF2-40B4-BE49-F238E27FC236}">
                <a16:creationId xmlns:a16="http://schemas.microsoft.com/office/drawing/2014/main" id="{20E8CB12-074D-424C-BF98-89EDD4283DEC}"/>
              </a:ext>
            </a:extLst>
          </p:cNvPr>
          <p:cNvGraphicFramePr>
            <a:graphicFrameLocks/>
          </p:cNvGraphicFramePr>
          <p:nvPr/>
        </p:nvGraphicFramePr>
        <p:xfrm>
          <a:off x="635001" y="1151747"/>
          <a:ext cx="11243321" cy="52488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44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6D63B4-81EC-4221-8249-089B6CBB37D6}"/>
              </a:ext>
            </a:extLst>
          </p:cNvPr>
          <p:cNvSpPr>
            <a:spLocks noGrp="1"/>
          </p:cNvSpPr>
          <p:nvPr>
            <p:ph type="body" sz="quarter" idx="12"/>
          </p:nvPr>
        </p:nvSpPr>
        <p:spPr/>
        <p:txBody>
          <a:bodyPr/>
          <a:lstStyle/>
          <a:p>
            <a:r>
              <a:rPr lang="en-US" dirty="0"/>
              <a:t>Source: IHS Markit</a:t>
            </a:r>
          </a:p>
        </p:txBody>
      </p:sp>
      <p:sp>
        <p:nvSpPr>
          <p:cNvPr id="12" name="Title 11">
            <a:extLst>
              <a:ext uri="{FF2B5EF4-FFF2-40B4-BE49-F238E27FC236}">
                <a16:creationId xmlns:a16="http://schemas.microsoft.com/office/drawing/2014/main" id="{C6BEE38A-79ED-7546-BE87-1345E5DD9C42}"/>
              </a:ext>
            </a:extLst>
          </p:cNvPr>
          <p:cNvSpPr>
            <a:spLocks noGrp="1"/>
          </p:cNvSpPr>
          <p:nvPr>
            <p:ph type="title"/>
          </p:nvPr>
        </p:nvSpPr>
        <p:spPr/>
        <p:txBody>
          <a:bodyPr>
            <a:normAutofit/>
          </a:bodyPr>
          <a:lstStyle/>
          <a:p>
            <a:r>
              <a:rPr lang="en-US" sz="2700" dirty="0"/>
              <a:t>Georgia EVs By County</a:t>
            </a:r>
          </a:p>
        </p:txBody>
      </p:sp>
      <p:sp>
        <p:nvSpPr>
          <p:cNvPr id="8" name="Slide Number Placeholder 7">
            <a:extLst>
              <a:ext uri="{FF2B5EF4-FFF2-40B4-BE49-F238E27FC236}">
                <a16:creationId xmlns:a16="http://schemas.microsoft.com/office/drawing/2014/main" id="{F6A421E7-D0AD-D44C-90F0-4A63C1D5F8E0}"/>
              </a:ext>
            </a:extLst>
          </p:cNvPr>
          <p:cNvSpPr>
            <a:spLocks noGrp="1"/>
          </p:cNvSpPr>
          <p:nvPr>
            <p:ph type="sldNum" sz="quarter" idx="4"/>
          </p:nvPr>
        </p:nvSpPr>
        <p:spPr/>
        <p:txBody>
          <a:bodyPr/>
          <a:lstStyle/>
          <a:p>
            <a:pPr lvl="0"/>
            <a:fld id="{B34C5665-60AA-4800-975B-60C3B685C1F4}" type="slidenum">
              <a:rPr lang="en-US" noProof="0" smtClean="0"/>
              <a:pPr lvl="0"/>
              <a:t>16</a:t>
            </a:fld>
            <a:endParaRPr lang="en-US" noProof="0"/>
          </a:p>
        </p:txBody>
      </p:sp>
      <p:pic>
        <p:nvPicPr>
          <p:cNvPr id="2" name="Picture 1">
            <a:extLst>
              <a:ext uri="{FF2B5EF4-FFF2-40B4-BE49-F238E27FC236}">
                <a16:creationId xmlns:a16="http://schemas.microsoft.com/office/drawing/2014/main" id="{E80616FD-A185-4E93-B38C-8E2E5D41E33A}"/>
              </a:ext>
            </a:extLst>
          </p:cNvPr>
          <p:cNvPicPr>
            <a:picLocks noChangeAspect="1"/>
          </p:cNvPicPr>
          <p:nvPr/>
        </p:nvPicPr>
        <p:blipFill>
          <a:blip r:embed="rId3"/>
          <a:stretch>
            <a:fillRect/>
          </a:stretch>
        </p:blipFill>
        <p:spPr>
          <a:xfrm>
            <a:off x="2119700" y="1100775"/>
            <a:ext cx="7952601" cy="5299815"/>
          </a:xfrm>
          <a:prstGeom prst="rect">
            <a:avLst/>
          </a:prstGeom>
        </p:spPr>
      </p:pic>
    </p:spTree>
    <p:extLst>
      <p:ext uri="{BB962C8B-B14F-4D97-AF65-F5344CB8AC3E}">
        <p14:creationId xmlns:p14="http://schemas.microsoft.com/office/powerpoint/2010/main" val="297873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6D63B4-81EC-4221-8249-089B6CBB37D6}"/>
              </a:ext>
            </a:extLst>
          </p:cNvPr>
          <p:cNvSpPr>
            <a:spLocks noGrp="1"/>
          </p:cNvSpPr>
          <p:nvPr>
            <p:ph type="body" sz="quarter" idx="12"/>
          </p:nvPr>
        </p:nvSpPr>
        <p:spPr/>
        <p:txBody>
          <a:bodyPr/>
          <a:lstStyle/>
          <a:p>
            <a:r>
              <a:rPr lang="en-US" dirty="0"/>
              <a:t>Source: IHS Markit</a:t>
            </a:r>
          </a:p>
        </p:txBody>
      </p:sp>
      <p:sp>
        <p:nvSpPr>
          <p:cNvPr id="12" name="Title 11">
            <a:extLst>
              <a:ext uri="{FF2B5EF4-FFF2-40B4-BE49-F238E27FC236}">
                <a16:creationId xmlns:a16="http://schemas.microsoft.com/office/drawing/2014/main" id="{C6BEE38A-79ED-7546-BE87-1345E5DD9C42}"/>
              </a:ext>
            </a:extLst>
          </p:cNvPr>
          <p:cNvSpPr>
            <a:spLocks noGrp="1"/>
          </p:cNvSpPr>
          <p:nvPr>
            <p:ph type="title"/>
          </p:nvPr>
        </p:nvSpPr>
        <p:spPr/>
        <p:txBody>
          <a:bodyPr>
            <a:normAutofit/>
          </a:bodyPr>
          <a:lstStyle/>
          <a:p>
            <a:r>
              <a:rPr lang="en-US" sz="2700" dirty="0"/>
              <a:t>EVs Forecast To Grow in the US</a:t>
            </a:r>
          </a:p>
        </p:txBody>
      </p:sp>
      <p:sp>
        <p:nvSpPr>
          <p:cNvPr id="8" name="Slide Number Placeholder 7">
            <a:extLst>
              <a:ext uri="{FF2B5EF4-FFF2-40B4-BE49-F238E27FC236}">
                <a16:creationId xmlns:a16="http://schemas.microsoft.com/office/drawing/2014/main" id="{F6A421E7-D0AD-D44C-90F0-4A63C1D5F8E0}"/>
              </a:ext>
            </a:extLst>
          </p:cNvPr>
          <p:cNvSpPr>
            <a:spLocks noGrp="1"/>
          </p:cNvSpPr>
          <p:nvPr>
            <p:ph type="sldNum" sz="quarter" idx="4"/>
          </p:nvPr>
        </p:nvSpPr>
        <p:spPr/>
        <p:txBody>
          <a:bodyPr/>
          <a:lstStyle/>
          <a:p>
            <a:pPr lvl="0"/>
            <a:fld id="{B34C5665-60AA-4800-975B-60C3B685C1F4}" type="slidenum">
              <a:rPr lang="en-US" noProof="0" smtClean="0"/>
              <a:pPr lvl="0"/>
              <a:t>17</a:t>
            </a:fld>
            <a:endParaRPr lang="en-US" noProof="0"/>
          </a:p>
        </p:txBody>
      </p:sp>
      <p:graphicFrame>
        <p:nvGraphicFramePr>
          <p:cNvPr id="7" name="Chart 6">
            <a:extLst>
              <a:ext uri="{FF2B5EF4-FFF2-40B4-BE49-F238E27FC236}">
                <a16:creationId xmlns:a16="http://schemas.microsoft.com/office/drawing/2014/main" id="{9A4BE5F7-F295-47EE-AA91-7C593E903BF2}"/>
              </a:ext>
            </a:extLst>
          </p:cNvPr>
          <p:cNvGraphicFramePr>
            <a:graphicFrameLocks/>
          </p:cNvGraphicFramePr>
          <p:nvPr/>
        </p:nvGraphicFramePr>
        <p:xfrm>
          <a:off x="635001" y="1157111"/>
          <a:ext cx="11012501" cy="52434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107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a:extLst>
              <a:ext uri="{FF2B5EF4-FFF2-40B4-BE49-F238E27FC236}">
                <a16:creationId xmlns:a16="http://schemas.microsoft.com/office/drawing/2014/main" id="{CDD62979-D04B-FF46-92A8-B852FFFBA66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15802" r="15802"/>
          <a:stretch/>
        </p:blipFill>
        <p:spPr>
          <a:prstGeom prst="rect">
            <a:avLst/>
          </a:prstGeom>
        </p:spPr>
      </p:pic>
      <p:grpSp>
        <p:nvGrpSpPr>
          <p:cNvPr id="42" name="Group 41">
            <a:extLst>
              <a:ext uri="{FF2B5EF4-FFF2-40B4-BE49-F238E27FC236}">
                <a16:creationId xmlns:a16="http://schemas.microsoft.com/office/drawing/2014/main" id="{ACE3AF63-7B41-4741-BA6B-12EC59B33239}"/>
              </a:ext>
            </a:extLst>
          </p:cNvPr>
          <p:cNvGrpSpPr/>
          <p:nvPr/>
        </p:nvGrpSpPr>
        <p:grpSpPr>
          <a:xfrm rot="10800000">
            <a:off x="10730974" y="3471992"/>
            <a:ext cx="1513195" cy="3424108"/>
            <a:chOff x="13953234" y="4377015"/>
            <a:chExt cx="728957" cy="1649508"/>
          </a:xfrm>
        </p:grpSpPr>
        <p:sp>
          <p:nvSpPr>
            <p:cNvPr id="43" name="Freeform 42">
              <a:extLst>
                <a:ext uri="{FF2B5EF4-FFF2-40B4-BE49-F238E27FC236}">
                  <a16:creationId xmlns:a16="http://schemas.microsoft.com/office/drawing/2014/main" id="{69B1F4FE-7BB5-364C-9C55-85355E1D3ADF}"/>
                </a:ext>
              </a:extLst>
            </p:cNvPr>
            <p:cNvSpPr/>
            <p:nvPr/>
          </p:nvSpPr>
          <p:spPr>
            <a:xfrm>
              <a:off x="13953234" y="4389256"/>
              <a:ext cx="728957" cy="1637267"/>
            </a:xfrm>
            <a:custGeom>
              <a:avLst/>
              <a:gdLst>
                <a:gd name="connsiteX0" fmla="*/ 0 w 1280168"/>
                <a:gd name="connsiteY0" fmla="*/ 0 h 2875304"/>
                <a:gd name="connsiteX1" fmla="*/ 1280168 w 1280168"/>
                <a:gd name="connsiteY1" fmla="*/ 0 h 2875304"/>
                <a:gd name="connsiteX2" fmla="*/ 0 w 1280168"/>
                <a:gd name="connsiteY2" fmla="*/ 2875304 h 2875304"/>
                <a:gd name="connsiteX3" fmla="*/ 0 w 1280168"/>
                <a:gd name="connsiteY3" fmla="*/ 0 h 2875304"/>
              </a:gdLst>
              <a:ahLst/>
              <a:cxnLst>
                <a:cxn ang="0">
                  <a:pos x="connsiteX0" y="connsiteY0"/>
                </a:cxn>
                <a:cxn ang="0">
                  <a:pos x="connsiteX1" y="connsiteY1"/>
                </a:cxn>
                <a:cxn ang="0">
                  <a:pos x="connsiteX2" y="connsiteY2"/>
                </a:cxn>
                <a:cxn ang="0">
                  <a:pos x="connsiteX3" y="connsiteY3"/>
                </a:cxn>
              </a:cxnLst>
              <a:rect l="l" t="t" r="r" b="b"/>
              <a:pathLst>
                <a:path w="1280168" h="2875304">
                  <a:moveTo>
                    <a:pt x="0" y="0"/>
                  </a:moveTo>
                  <a:lnTo>
                    <a:pt x="1280168" y="0"/>
                  </a:lnTo>
                  <a:lnTo>
                    <a:pt x="0" y="2875304"/>
                  </a:lnTo>
                  <a:lnTo>
                    <a:pt x="0" y="0"/>
                  </a:lnTo>
                  <a:close/>
                </a:path>
              </a:pathLst>
            </a:custGeom>
            <a:solidFill>
              <a:schemeClr val="tx2">
                <a:alpha val="30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44" name="Freeform 43">
              <a:extLst>
                <a:ext uri="{FF2B5EF4-FFF2-40B4-BE49-F238E27FC236}">
                  <a16:creationId xmlns:a16="http://schemas.microsoft.com/office/drawing/2014/main" id="{C317B6C7-DF74-0A44-AD02-A7BD7FA0A167}"/>
                </a:ext>
              </a:extLst>
            </p:cNvPr>
            <p:cNvSpPr/>
            <p:nvPr/>
          </p:nvSpPr>
          <p:spPr>
            <a:xfrm>
              <a:off x="13953893" y="4377015"/>
              <a:ext cx="570546" cy="1281471"/>
            </a:xfrm>
            <a:custGeom>
              <a:avLst/>
              <a:gdLst>
                <a:gd name="connsiteX0" fmla="*/ 0 w 875392"/>
                <a:gd name="connsiteY0" fmla="*/ 0 h 1966164"/>
                <a:gd name="connsiteX1" fmla="*/ 875392 w 875392"/>
                <a:gd name="connsiteY1" fmla="*/ 0 h 1966164"/>
                <a:gd name="connsiteX2" fmla="*/ 0 w 875392"/>
                <a:gd name="connsiteY2" fmla="*/ 1966164 h 1966164"/>
                <a:gd name="connsiteX3" fmla="*/ 0 w 875392"/>
                <a:gd name="connsiteY3" fmla="*/ 0 h 1966164"/>
              </a:gdLst>
              <a:ahLst/>
              <a:cxnLst>
                <a:cxn ang="0">
                  <a:pos x="connsiteX0" y="connsiteY0"/>
                </a:cxn>
                <a:cxn ang="0">
                  <a:pos x="connsiteX1" y="connsiteY1"/>
                </a:cxn>
                <a:cxn ang="0">
                  <a:pos x="connsiteX2" y="connsiteY2"/>
                </a:cxn>
                <a:cxn ang="0">
                  <a:pos x="connsiteX3" y="connsiteY3"/>
                </a:cxn>
              </a:cxnLst>
              <a:rect l="l" t="t" r="r" b="b"/>
              <a:pathLst>
                <a:path w="875392" h="1966164">
                  <a:moveTo>
                    <a:pt x="0" y="0"/>
                  </a:moveTo>
                  <a:lnTo>
                    <a:pt x="875392" y="0"/>
                  </a:lnTo>
                  <a:lnTo>
                    <a:pt x="0" y="1966164"/>
                  </a:lnTo>
                  <a:lnTo>
                    <a:pt x="0" y="0"/>
                  </a:lnTo>
                  <a:close/>
                </a:path>
              </a:pathLst>
            </a:custGeom>
            <a:solidFill>
              <a:schemeClr val="tx2">
                <a:alpha val="50000"/>
              </a:schemeClr>
            </a:solidFill>
            <a:ln w="12700">
              <a:noFill/>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grpSp>
      <p:sp>
        <p:nvSpPr>
          <p:cNvPr id="13" name="Freeform 12">
            <a:extLst>
              <a:ext uri="{FF2B5EF4-FFF2-40B4-BE49-F238E27FC236}">
                <a16:creationId xmlns:a16="http://schemas.microsoft.com/office/drawing/2014/main" id="{A67AD3D0-A21E-7C41-8F1C-D9A0BFB40708}"/>
              </a:ext>
            </a:extLst>
          </p:cNvPr>
          <p:cNvSpPr/>
          <p:nvPr/>
        </p:nvSpPr>
        <p:spPr>
          <a:xfrm flipH="1" flipV="1">
            <a:off x="0" y="-1"/>
            <a:ext cx="8225120" cy="6858000"/>
          </a:xfrm>
          <a:custGeom>
            <a:avLst/>
            <a:gdLst>
              <a:gd name="connsiteX0" fmla="*/ 3053378 w 8225120"/>
              <a:gd name="connsiteY0" fmla="*/ 0 h 6858000"/>
              <a:gd name="connsiteX1" fmla="*/ 8225120 w 8225120"/>
              <a:gd name="connsiteY1" fmla="*/ 0 h 6858000"/>
              <a:gd name="connsiteX2" fmla="*/ 8225120 w 8225120"/>
              <a:gd name="connsiteY2" fmla="*/ 6858000 h 6858000"/>
              <a:gd name="connsiteX3" fmla="*/ 0 w 8225120"/>
              <a:gd name="connsiteY3" fmla="*/ 6858000 h 6858000"/>
              <a:gd name="connsiteX4" fmla="*/ 3053378 w 82251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5120" h="6858000">
                <a:moveTo>
                  <a:pt x="3053378" y="0"/>
                </a:moveTo>
                <a:lnTo>
                  <a:pt x="8225120" y="0"/>
                </a:lnTo>
                <a:lnTo>
                  <a:pt x="8225120" y="6858000"/>
                </a:lnTo>
                <a:lnTo>
                  <a:pt x="0" y="6858000"/>
                </a:lnTo>
                <a:lnTo>
                  <a:pt x="3053378" y="0"/>
                </a:lnTo>
                <a:close/>
              </a:path>
            </a:pathLst>
          </a:custGeom>
          <a:solidFill>
            <a:schemeClr val="bg2">
              <a:lumMod val="50000"/>
            </a:schemeClr>
          </a:solidFill>
          <a:ln w="12700">
            <a:miter lim="400000"/>
          </a:ln>
        </p:spPr>
        <p:txBody>
          <a:bodyPr wrap="square" lIns="25400" tIns="25400" rIns="25400" bIns="25400" anchor="ctr">
            <a:noAutofit/>
          </a:bodyPr>
          <a:lstStyle/>
          <a:p>
            <a:pPr marL="0" marR="0" lvl="0" indent="0" algn="ctr" defTabSz="609265" rtl="0" eaLnBrk="1" fontAlgn="auto" latinLnBrk="0" hangingPunct="1">
              <a:lnSpc>
                <a:spcPct val="100000"/>
              </a:lnSpc>
              <a:spcBef>
                <a:spcPts val="0"/>
              </a:spcBef>
              <a:spcAft>
                <a:spcPts val="0"/>
              </a:spcAft>
              <a:buClrTx/>
              <a:buSzTx/>
              <a:buFontTx/>
              <a:buNone/>
              <a:tabLst/>
              <a:defRPr sz="3200" cap="none" spc="0">
                <a:solidFill>
                  <a:srgbClr val="FFFFFF"/>
                </a:solidFill>
                <a:latin typeface="Helvetica Light"/>
                <a:ea typeface="Helvetica Light"/>
                <a:cs typeface="Helvetica Light"/>
                <a:sym typeface="Helvetica Light"/>
              </a:defRPr>
            </a:pPr>
            <a:endParaRPr kumimoji="0" sz="1600" b="0" i="0" u="none" strike="noStrike" kern="1200" cap="none" spc="0" normalizeH="0" baseline="0" noProof="0">
              <a:ln>
                <a:noFill/>
              </a:ln>
              <a:solidFill>
                <a:srgbClr val="FFFFFF"/>
              </a:solidFill>
              <a:effectLst/>
              <a:uLnTx/>
              <a:uFillTx/>
              <a:latin typeface="Helvetica Light"/>
              <a:sym typeface="Helvetica Light"/>
            </a:endParaRPr>
          </a:p>
        </p:txBody>
      </p:sp>
      <p:sp>
        <p:nvSpPr>
          <p:cNvPr id="6" name="Freeform 5">
            <a:extLst>
              <a:ext uri="{FF2B5EF4-FFF2-40B4-BE49-F238E27FC236}">
                <a16:creationId xmlns:a16="http://schemas.microsoft.com/office/drawing/2014/main" id="{BC632EFB-43BF-4F4E-8073-3D5677B6383F}"/>
              </a:ext>
            </a:extLst>
          </p:cNvPr>
          <p:cNvSpPr/>
          <p:nvPr/>
        </p:nvSpPr>
        <p:spPr>
          <a:xfrm rot="10800000">
            <a:off x="5204226" y="-8255"/>
            <a:ext cx="3505796" cy="6874828"/>
          </a:xfrm>
          <a:custGeom>
            <a:avLst/>
            <a:gdLst>
              <a:gd name="connsiteX0" fmla="*/ 430158 w 3505796"/>
              <a:gd name="connsiteY0" fmla="*/ 6874828 h 6874828"/>
              <a:gd name="connsiteX1" fmla="*/ 0 w 3505796"/>
              <a:gd name="connsiteY1" fmla="*/ 6872746 h 6874828"/>
              <a:gd name="connsiteX2" fmla="*/ 3059943 w 3505796"/>
              <a:gd name="connsiteY2" fmla="*/ 0 h 6874828"/>
              <a:gd name="connsiteX3" fmla="*/ 3505796 w 3505796"/>
              <a:gd name="connsiteY3" fmla="*/ 0 h 6874828"/>
              <a:gd name="connsiteX4" fmla="*/ 849432 w 3505796"/>
              <a:gd name="connsiteY4" fmla="*/ 5966289 h 6874828"/>
              <a:gd name="connsiteX5" fmla="*/ 430158 w 3505796"/>
              <a:gd name="connsiteY5" fmla="*/ 6874828 h 68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796" h="6874828">
                <a:moveTo>
                  <a:pt x="430158" y="6874828"/>
                </a:moveTo>
                <a:lnTo>
                  <a:pt x="0" y="6872746"/>
                </a:lnTo>
                <a:lnTo>
                  <a:pt x="3059943" y="0"/>
                </a:lnTo>
                <a:lnTo>
                  <a:pt x="3505796" y="0"/>
                </a:lnTo>
                <a:lnTo>
                  <a:pt x="849432" y="5966289"/>
                </a:lnTo>
                <a:lnTo>
                  <a:pt x="430158" y="6874828"/>
                </a:lnTo>
                <a:close/>
              </a:path>
            </a:pathLst>
          </a:custGeom>
          <a:solidFill>
            <a:schemeClr val="bg2">
              <a:lumMod val="50000"/>
              <a:alpha val="50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7" name="Freeform 6">
            <a:extLst>
              <a:ext uri="{FF2B5EF4-FFF2-40B4-BE49-F238E27FC236}">
                <a16:creationId xmlns:a16="http://schemas.microsoft.com/office/drawing/2014/main" id="{70033D33-042F-E741-9678-E17CEF135DAD}"/>
              </a:ext>
            </a:extLst>
          </p:cNvPr>
          <p:cNvSpPr/>
          <p:nvPr/>
        </p:nvSpPr>
        <p:spPr>
          <a:xfrm rot="10800000">
            <a:off x="5241932" y="7423"/>
            <a:ext cx="3732820" cy="6856997"/>
          </a:xfrm>
          <a:custGeom>
            <a:avLst/>
            <a:gdLst>
              <a:gd name="connsiteX0" fmla="*/ 0 w 3732820"/>
              <a:gd name="connsiteY0" fmla="*/ 6856997 h 6856997"/>
              <a:gd name="connsiteX1" fmla="*/ 3052931 w 3732820"/>
              <a:gd name="connsiteY1" fmla="*/ 0 h 6856997"/>
              <a:gd name="connsiteX2" fmla="*/ 3732820 w 3732820"/>
              <a:gd name="connsiteY2" fmla="*/ 3404 h 6856997"/>
              <a:gd name="connsiteX3" fmla="*/ 682863 w 3732820"/>
              <a:gd name="connsiteY3" fmla="*/ 6853720 h 6856997"/>
              <a:gd name="connsiteX4" fmla="*/ 0 w 3732820"/>
              <a:gd name="connsiteY4" fmla="*/ 6856997 h 685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820" h="6856997">
                <a:moveTo>
                  <a:pt x="0" y="6856997"/>
                </a:moveTo>
                <a:lnTo>
                  <a:pt x="3052931" y="0"/>
                </a:lnTo>
                <a:lnTo>
                  <a:pt x="3732820" y="3404"/>
                </a:lnTo>
                <a:lnTo>
                  <a:pt x="682863" y="6853720"/>
                </a:lnTo>
                <a:lnTo>
                  <a:pt x="0" y="6856997"/>
                </a:lnTo>
                <a:close/>
              </a:path>
            </a:pathLst>
          </a:custGeom>
          <a:solidFill>
            <a:schemeClr val="bg2">
              <a:lumMod val="50000"/>
              <a:alpha val="25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24" name="Freeform 23">
            <a:extLst>
              <a:ext uri="{FF2B5EF4-FFF2-40B4-BE49-F238E27FC236}">
                <a16:creationId xmlns:a16="http://schemas.microsoft.com/office/drawing/2014/main" id="{51C26A47-F45E-B54B-866D-4F5F5E939574}"/>
              </a:ext>
            </a:extLst>
          </p:cNvPr>
          <p:cNvSpPr/>
          <p:nvPr/>
        </p:nvSpPr>
        <p:spPr>
          <a:xfrm flipH="1" flipV="1">
            <a:off x="243966" y="6458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1">
              <a:lumMod val="40000"/>
              <a:lumOff val="60000"/>
            </a:schemeClr>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5" name="Freeform 24">
            <a:extLst>
              <a:ext uri="{FF2B5EF4-FFF2-40B4-BE49-F238E27FC236}">
                <a16:creationId xmlns:a16="http://schemas.microsoft.com/office/drawing/2014/main" id="{1561FBE7-47FD-ED4E-AA3F-9F6E70F92481}"/>
              </a:ext>
            </a:extLst>
          </p:cNvPr>
          <p:cNvSpPr/>
          <p:nvPr/>
        </p:nvSpPr>
        <p:spPr>
          <a:xfrm flipH="1" flipV="1">
            <a:off x="366348" y="6458289"/>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26" name="Freeform 25">
            <a:extLst>
              <a:ext uri="{FF2B5EF4-FFF2-40B4-BE49-F238E27FC236}">
                <a16:creationId xmlns:a16="http://schemas.microsoft.com/office/drawing/2014/main" id="{DD963DDE-DAF1-4D40-B068-64B25F62883B}"/>
              </a:ext>
            </a:extLst>
          </p:cNvPr>
          <p:cNvSpPr/>
          <p:nvPr/>
        </p:nvSpPr>
        <p:spPr>
          <a:xfrm rot="10800000" flipH="1" flipV="1">
            <a:off x="-90793" y="6458111"/>
            <a:ext cx="420737" cy="299461"/>
          </a:xfrm>
          <a:custGeom>
            <a:avLst/>
            <a:gdLst>
              <a:gd name="connsiteX0" fmla="*/ 0 w 420737"/>
              <a:gd name="connsiteY0" fmla="*/ 0 h 299461"/>
              <a:gd name="connsiteX1" fmla="*/ 420737 w 420737"/>
              <a:gd name="connsiteY1" fmla="*/ 0 h 299461"/>
              <a:gd name="connsiteX2" fmla="*/ 287436 w 420737"/>
              <a:gd name="connsiteY2" fmla="*/ 299399 h 299461"/>
              <a:gd name="connsiteX3" fmla="*/ 0 w 420737"/>
              <a:gd name="connsiteY3" fmla="*/ 299461 h 299461"/>
              <a:gd name="connsiteX4" fmla="*/ 0 w 420737"/>
              <a:gd name="connsiteY4" fmla="*/ 0 h 2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37" h="299461">
                <a:moveTo>
                  <a:pt x="0" y="0"/>
                </a:moveTo>
                <a:lnTo>
                  <a:pt x="420737" y="0"/>
                </a:lnTo>
                <a:lnTo>
                  <a:pt x="287436" y="299399"/>
                </a:lnTo>
                <a:lnTo>
                  <a:pt x="0" y="299461"/>
                </a:lnTo>
                <a:lnTo>
                  <a:pt x="0" y="0"/>
                </a:lnTo>
                <a:close/>
              </a:path>
            </a:pathLst>
          </a:custGeom>
          <a:solidFill>
            <a:schemeClr val="tx1">
              <a:lumMod val="40000"/>
              <a:lumOff val="60000"/>
            </a:schemeClr>
          </a:solidFill>
          <a:ln w="19050">
            <a:noFill/>
          </a:ln>
          <a:effectLst/>
        </p:spPr>
        <p:style>
          <a:lnRef idx="1">
            <a:schemeClr val="accent1"/>
          </a:lnRef>
          <a:fillRef idx="3">
            <a:schemeClr val="accent1"/>
          </a:fillRef>
          <a:effectRef idx="2">
            <a:schemeClr val="accent1"/>
          </a:effectRef>
          <a:fontRef idx="minor">
            <a:schemeClr val="lt1"/>
          </a:fontRef>
        </p:style>
        <p:txBody>
          <a:bodyPr wrap="square" lIns="91396" tIns="45698" rIns="91396" bIns="45698" rtlCol="0" anchor="ctr">
            <a:noAutofit/>
          </a:bodyPr>
          <a:lstStyle/>
          <a:p>
            <a:pPr algn="ctr" defTabSz="608975"/>
            <a:endParaRPr lang="en-US" sz="1200">
              <a:solidFill>
                <a:srgbClr val="414141"/>
              </a:solidFill>
              <a:latin typeface="Arial"/>
            </a:endParaRPr>
          </a:p>
        </p:txBody>
      </p:sp>
      <p:sp>
        <p:nvSpPr>
          <p:cNvPr id="50" name="Freeform 49">
            <a:extLst>
              <a:ext uri="{FF2B5EF4-FFF2-40B4-BE49-F238E27FC236}">
                <a16:creationId xmlns:a16="http://schemas.microsoft.com/office/drawing/2014/main" id="{18079EF1-93E6-AA4C-9921-E280EA6228D1}"/>
              </a:ext>
            </a:extLst>
          </p:cNvPr>
          <p:cNvSpPr/>
          <p:nvPr/>
        </p:nvSpPr>
        <p:spPr>
          <a:xfrm>
            <a:off x="383876" y="1144433"/>
            <a:ext cx="7363928" cy="67439"/>
          </a:xfrm>
          <a:custGeom>
            <a:avLst/>
            <a:gdLst>
              <a:gd name="connsiteX0" fmla="*/ 7363928 w 7363928"/>
              <a:gd name="connsiteY0" fmla="*/ 0 h 67439"/>
              <a:gd name="connsiteX1" fmla="*/ 7333902 w 7363928"/>
              <a:gd name="connsiteY1" fmla="*/ 67439 h 67439"/>
              <a:gd name="connsiteX2" fmla="*/ 0 w 7363928"/>
              <a:gd name="connsiteY2" fmla="*/ 67439 h 67439"/>
              <a:gd name="connsiteX3" fmla="*/ 32223 w 7363928"/>
              <a:gd name="connsiteY3" fmla="*/ 2034 h 67439"/>
              <a:gd name="connsiteX4" fmla="*/ 7363928 w 7363928"/>
              <a:gd name="connsiteY4" fmla="*/ 0 h 6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3928" h="67439">
                <a:moveTo>
                  <a:pt x="7363928" y="0"/>
                </a:moveTo>
                <a:lnTo>
                  <a:pt x="7333902" y="67439"/>
                </a:lnTo>
                <a:lnTo>
                  <a:pt x="0" y="67439"/>
                </a:lnTo>
                <a:lnTo>
                  <a:pt x="32223" y="2034"/>
                </a:lnTo>
                <a:lnTo>
                  <a:pt x="7363928" y="0"/>
                </a:lnTo>
                <a:close/>
              </a:path>
            </a:pathLst>
          </a:cu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r>
              <a:rPr lang="en-US" sz="2999">
                <a:solidFill>
                  <a:srgbClr val="FFFFFF"/>
                </a:solidFill>
                <a:latin typeface="Arial"/>
              </a:rPr>
              <a:t> </a:t>
            </a:r>
          </a:p>
        </p:txBody>
      </p:sp>
      <p:pic>
        <p:nvPicPr>
          <p:cNvPr id="29" name="Picture 28">
            <a:extLst>
              <a:ext uri="{FF2B5EF4-FFF2-40B4-BE49-F238E27FC236}">
                <a16:creationId xmlns:a16="http://schemas.microsoft.com/office/drawing/2014/main" id="{3286FDFB-15C5-564F-802D-5B919040FC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7873" y="6399539"/>
            <a:ext cx="2096339" cy="388696"/>
          </a:xfrm>
          <a:prstGeom prst="rect">
            <a:avLst/>
          </a:prstGeom>
        </p:spPr>
      </p:pic>
      <p:grpSp>
        <p:nvGrpSpPr>
          <p:cNvPr id="46" name="Group 45">
            <a:extLst>
              <a:ext uri="{FF2B5EF4-FFF2-40B4-BE49-F238E27FC236}">
                <a16:creationId xmlns:a16="http://schemas.microsoft.com/office/drawing/2014/main" id="{8C545649-007D-B047-8EBE-C9319F790A89}"/>
              </a:ext>
            </a:extLst>
          </p:cNvPr>
          <p:cNvGrpSpPr/>
          <p:nvPr/>
        </p:nvGrpSpPr>
        <p:grpSpPr>
          <a:xfrm>
            <a:off x="-117707" y="-93844"/>
            <a:ext cx="740534" cy="1637267"/>
            <a:chOff x="-117707" y="-93844"/>
            <a:chExt cx="740534" cy="1637267"/>
          </a:xfrm>
        </p:grpSpPr>
        <p:sp>
          <p:nvSpPr>
            <p:cNvPr id="47" name="Freeform 46">
              <a:extLst>
                <a:ext uri="{FF2B5EF4-FFF2-40B4-BE49-F238E27FC236}">
                  <a16:creationId xmlns:a16="http://schemas.microsoft.com/office/drawing/2014/main" id="{35B70D51-A6AB-1A4F-A2FA-611CF6763F12}"/>
                </a:ext>
              </a:extLst>
            </p:cNvPr>
            <p:cNvSpPr/>
            <p:nvPr/>
          </p:nvSpPr>
          <p:spPr>
            <a:xfrm>
              <a:off x="-106130" y="-93844"/>
              <a:ext cx="728957" cy="1637267"/>
            </a:xfrm>
            <a:custGeom>
              <a:avLst/>
              <a:gdLst>
                <a:gd name="connsiteX0" fmla="*/ 0 w 1280168"/>
                <a:gd name="connsiteY0" fmla="*/ 0 h 2875304"/>
                <a:gd name="connsiteX1" fmla="*/ 1280168 w 1280168"/>
                <a:gd name="connsiteY1" fmla="*/ 0 h 2875304"/>
                <a:gd name="connsiteX2" fmla="*/ 0 w 1280168"/>
                <a:gd name="connsiteY2" fmla="*/ 2875304 h 2875304"/>
                <a:gd name="connsiteX3" fmla="*/ 0 w 1280168"/>
                <a:gd name="connsiteY3" fmla="*/ 0 h 2875304"/>
              </a:gdLst>
              <a:ahLst/>
              <a:cxnLst>
                <a:cxn ang="0">
                  <a:pos x="connsiteX0" y="connsiteY0"/>
                </a:cxn>
                <a:cxn ang="0">
                  <a:pos x="connsiteX1" y="connsiteY1"/>
                </a:cxn>
                <a:cxn ang="0">
                  <a:pos x="connsiteX2" y="connsiteY2"/>
                </a:cxn>
                <a:cxn ang="0">
                  <a:pos x="connsiteX3" y="connsiteY3"/>
                </a:cxn>
              </a:cxnLst>
              <a:rect l="l" t="t" r="r" b="b"/>
              <a:pathLst>
                <a:path w="1280168" h="2875304">
                  <a:moveTo>
                    <a:pt x="0" y="0"/>
                  </a:moveTo>
                  <a:lnTo>
                    <a:pt x="1280168" y="0"/>
                  </a:lnTo>
                  <a:lnTo>
                    <a:pt x="0" y="2875304"/>
                  </a:lnTo>
                  <a:lnTo>
                    <a:pt x="0" y="0"/>
                  </a:lnTo>
                  <a:close/>
                </a:path>
              </a:pathLst>
            </a:custGeom>
            <a:solidFill>
              <a:schemeClr val="tx1">
                <a:lumMod val="40000"/>
                <a:lumOff val="60000"/>
                <a:alpha val="25000"/>
              </a:schemeClr>
            </a:solidFill>
            <a:ln w="12700">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sp>
          <p:nvSpPr>
            <p:cNvPr id="48" name="Freeform 47">
              <a:extLst>
                <a:ext uri="{FF2B5EF4-FFF2-40B4-BE49-F238E27FC236}">
                  <a16:creationId xmlns:a16="http://schemas.microsoft.com/office/drawing/2014/main" id="{526C0C2A-F7A5-AC44-8123-6ACCBC2F11BB}"/>
                </a:ext>
              </a:extLst>
            </p:cNvPr>
            <p:cNvSpPr/>
            <p:nvPr/>
          </p:nvSpPr>
          <p:spPr>
            <a:xfrm>
              <a:off x="-117707" y="-93385"/>
              <a:ext cx="570546" cy="1281470"/>
            </a:xfrm>
            <a:custGeom>
              <a:avLst/>
              <a:gdLst>
                <a:gd name="connsiteX0" fmla="*/ 0 w 875392"/>
                <a:gd name="connsiteY0" fmla="*/ 0 h 1966164"/>
                <a:gd name="connsiteX1" fmla="*/ 875392 w 875392"/>
                <a:gd name="connsiteY1" fmla="*/ 0 h 1966164"/>
                <a:gd name="connsiteX2" fmla="*/ 0 w 875392"/>
                <a:gd name="connsiteY2" fmla="*/ 1966164 h 1966164"/>
                <a:gd name="connsiteX3" fmla="*/ 0 w 875392"/>
                <a:gd name="connsiteY3" fmla="*/ 0 h 1966164"/>
              </a:gdLst>
              <a:ahLst/>
              <a:cxnLst>
                <a:cxn ang="0">
                  <a:pos x="connsiteX0" y="connsiteY0"/>
                </a:cxn>
                <a:cxn ang="0">
                  <a:pos x="connsiteX1" y="connsiteY1"/>
                </a:cxn>
                <a:cxn ang="0">
                  <a:pos x="connsiteX2" y="connsiteY2"/>
                </a:cxn>
                <a:cxn ang="0">
                  <a:pos x="connsiteX3" y="connsiteY3"/>
                </a:cxn>
              </a:cxnLst>
              <a:rect l="l" t="t" r="r" b="b"/>
              <a:pathLst>
                <a:path w="875392" h="1966164">
                  <a:moveTo>
                    <a:pt x="0" y="0"/>
                  </a:moveTo>
                  <a:lnTo>
                    <a:pt x="875392" y="0"/>
                  </a:lnTo>
                  <a:lnTo>
                    <a:pt x="0" y="1966164"/>
                  </a:lnTo>
                  <a:lnTo>
                    <a:pt x="0" y="0"/>
                  </a:lnTo>
                  <a:close/>
                </a:path>
              </a:pathLst>
            </a:custGeom>
            <a:solidFill>
              <a:schemeClr val="tx1">
                <a:lumMod val="40000"/>
                <a:lumOff val="60000"/>
                <a:alpha val="50000"/>
              </a:schemeClr>
            </a:solidFill>
            <a:ln w="12700">
              <a:noFill/>
              <a:miter lim="400000"/>
            </a:ln>
          </p:spPr>
          <p:txBody>
            <a:bodyPr wrap="square" lIns="25400" tIns="25400" rIns="25400" bIns="25400"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sz="1600"/>
            </a:p>
          </p:txBody>
        </p:sp>
      </p:grpSp>
      <p:grpSp>
        <p:nvGrpSpPr>
          <p:cNvPr id="32" name="Group 31">
            <a:extLst>
              <a:ext uri="{FF2B5EF4-FFF2-40B4-BE49-F238E27FC236}">
                <a16:creationId xmlns:a16="http://schemas.microsoft.com/office/drawing/2014/main" id="{9BA90D50-EC08-564B-9735-327FF2359CD6}"/>
              </a:ext>
            </a:extLst>
          </p:cNvPr>
          <p:cNvGrpSpPr/>
          <p:nvPr/>
        </p:nvGrpSpPr>
        <p:grpSpPr>
          <a:xfrm>
            <a:off x="5979558" y="-459068"/>
            <a:ext cx="6851057" cy="7519087"/>
            <a:chOff x="5979558" y="-459068"/>
            <a:chExt cx="6851057" cy="7519087"/>
          </a:xfrm>
        </p:grpSpPr>
        <p:sp>
          <p:nvSpPr>
            <p:cNvPr id="33" name="Freeform 32">
              <a:extLst>
                <a:ext uri="{FF2B5EF4-FFF2-40B4-BE49-F238E27FC236}">
                  <a16:creationId xmlns:a16="http://schemas.microsoft.com/office/drawing/2014/main" id="{459970D4-570A-A641-9C2C-CAADA631BE0D}"/>
                </a:ext>
              </a:extLst>
            </p:cNvPr>
            <p:cNvSpPr/>
            <p:nvPr/>
          </p:nvSpPr>
          <p:spPr>
            <a:xfrm rot="10800000">
              <a:off x="9026514" y="-459068"/>
              <a:ext cx="3804101" cy="680510"/>
            </a:xfrm>
            <a:custGeom>
              <a:avLst/>
              <a:gdLst>
                <a:gd name="connsiteX0" fmla="*/ 3501964 w 3804101"/>
                <a:gd name="connsiteY0" fmla="*/ 680510 h 680510"/>
                <a:gd name="connsiteX1" fmla="*/ 0 w 3804101"/>
                <a:gd name="connsiteY1" fmla="*/ 680510 h 680510"/>
                <a:gd name="connsiteX2" fmla="*/ 296864 w 3804101"/>
                <a:gd name="connsiteY2" fmla="*/ 0 h 680510"/>
                <a:gd name="connsiteX3" fmla="*/ 3804101 w 3804101"/>
                <a:gd name="connsiteY3" fmla="*/ 0 h 680510"/>
                <a:gd name="connsiteX4" fmla="*/ 3501964 w 3804101"/>
                <a:gd name="connsiteY4" fmla="*/ 680510 h 680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101" h="680510">
                  <a:moveTo>
                    <a:pt x="3501964" y="680510"/>
                  </a:moveTo>
                  <a:lnTo>
                    <a:pt x="0" y="680510"/>
                  </a:lnTo>
                  <a:lnTo>
                    <a:pt x="296864" y="0"/>
                  </a:lnTo>
                  <a:lnTo>
                    <a:pt x="3804101" y="0"/>
                  </a:lnTo>
                  <a:lnTo>
                    <a:pt x="3501964" y="680510"/>
                  </a:lnTo>
                  <a:close/>
                </a:path>
              </a:pathLst>
            </a:custGeom>
            <a:noFill/>
            <a:ln w="12700">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4" name="object 5">
              <a:extLst>
                <a:ext uri="{FF2B5EF4-FFF2-40B4-BE49-F238E27FC236}">
                  <a16:creationId xmlns:a16="http://schemas.microsoft.com/office/drawing/2014/main" id="{49A3F666-4634-634E-9120-AFF4C8B1CA7C}"/>
                </a:ext>
              </a:extLst>
            </p:cNvPr>
            <p:cNvSpPr/>
            <p:nvPr/>
          </p:nvSpPr>
          <p:spPr>
            <a:xfrm>
              <a:off x="6442627" y="2700466"/>
              <a:ext cx="5862725" cy="3305926"/>
            </a:xfrm>
            <a:custGeom>
              <a:avLst/>
              <a:gdLst>
                <a:gd name="connsiteX0" fmla="*/ 0 w 6009205"/>
                <a:gd name="connsiteY0" fmla="*/ 0 h 1897710"/>
                <a:gd name="connsiteX1" fmla="*/ 2041540 w 6009205"/>
                <a:gd name="connsiteY1" fmla="*/ 0 h 1897710"/>
                <a:gd name="connsiteX2" fmla="*/ 1133440 w 6009205"/>
                <a:gd name="connsiteY2" fmla="*/ 1897710 h 1897710"/>
                <a:gd name="connsiteX3" fmla="*/ 6009205 w 6009205"/>
                <a:gd name="connsiteY3" fmla="*/ 1897710 h 1897710"/>
                <a:gd name="connsiteX0" fmla="*/ 0 w 7194496"/>
                <a:gd name="connsiteY0" fmla="*/ 0 h 1897710"/>
                <a:gd name="connsiteX1" fmla="*/ 2041540 w 7194496"/>
                <a:gd name="connsiteY1" fmla="*/ 0 h 1897710"/>
                <a:gd name="connsiteX2" fmla="*/ 1133440 w 7194496"/>
                <a:gd name="connsiteY2" fmla="*/ 1897710 h 1897710"/>
                <a:gd name="connsiteX3" fmla="*/ 7194496 w 7194496"/>
                <a:gd name="connsiteY3" fmla="*/ 1897710 h 1897710"/>
                <a:gd name="connsiteX0" fmla="*/ 0 w 7194496"/>
                <a:gd name="connsiteY0" fmla="*/ 0 h 1897710"/>
                <a:gd name="connsiteX1" fmla="*/ 1988621 w 7194496"/>
                <a:gd name="connsiteY1" fmla="*/ 0 h 1897710"/>
                <a:gd name="connsiteX2" fmla="*/ 1133440 w 7194496"/>
                <a:gd name="connsiteY2" fmla="*/ 1897710 h 1897710"/>
                <a:gd name="connsiteX3" fmla="*/ 7194496 w 7194496"/>
                <a:gd name="connsiteY3" fmla="*/ 1897710 h 1897710"/>
                <a:gd name="connsiteX0" fmla="*/ 0 w 7622257"/>
                <a:gd name="connsiteY0" fmla="*/ 0 h 1897710"/>
                <a:gd name="connsiteX1" fmla="*/ 2416382 w 7622257"/>
                <a:gd name="connsiteY1" fmla="*/ 0 h 1897710"/>
                <a:gd name="connsiteX2" fmla="*/ 1561201 w 7622257"/>
                <a:gd name="connsiteY2" fmla="*/ 1897710 h 1897710"/>
                <a:gd name="connsiteX3" fmla="*/ 7622257 w 7622257"/>
                <a:gd name="connsiteY3" fmla="*/ 1897710 h 1897710"/>
                <a:gd name="connsiteX0" fmla="*/ 0 w 7335613"/>
                <a:gd name="connsiteY0" fmla="*/ 0 h 1897710"/>
                <a:gd name="connsiteX1" fmla="*/ 2416382 w 7335613"/>
                <a:gd name="connsiteY1" fmla="*/ 0 h 1897710"/>
                <a:gd name="connsiteX2" fmla="*/ 1561201 w 7335613"/>
                <a:gd name="connsiteY2" fmla="*/ 1897710 h 1897710"/>
                <a:gd name="connsiteX3" fmla="*/ 7335613 w 7335613"/>
                <a:gd name="connsiteY3" fmla="*/ 1897710 h 1897710"/>
                <a:gd name="connsiteX0" fmla="*/ 0 w 7335613"/>
                <a:gd name="connsiteY0" fmla="*/ 0 h 1897710"/>
                <a:gd name="connsiteX1" fmla="*/ 2411972 w 7335613"/>
                <a:gd name="connsiteY1" fmla="*/ 0 h 1897710"/>
                <a:gd name="connsiteX2" fmla="*/ 1561201 w 7335613"/>
                <a:gd name="connsiteY2" fmla="*/ 1897710 h 1897710"/>
                <a:gd name="connsiteX3" fmla="*/ 7335613 w 7335613"/>
                <a:gd name="connsiteY3" fmla="*/ 1897710 h 1897710"/>
                <a:gd name="connsiteX0" fmla="*/ 345387 w 5774412"/>
                <a:gd name="connsiteY0" fmla="*/ 0 h 1904130"/>
                <a:gd name="connsiteX1" fmla="*/ 850771 w 5774412"/>
                <a:gd name="connsiteY1" fmla="*/ 6420 h 1904130"/>
                <a:gd name="connsiteX2" fmla="*/ 0 w 5774412"/>
                <a:gd name="connsiteY2" fmla="*/ 1904130 h 1904130"/>
                <a:gd name="connsiteX3" fmla="*/ 5774412 w 5774412"/>
                <a:gd name="connsiteY3" fmla="*/ 1904130 h 1904130"/>
                <a:gd name="connsiteX0" fmla="*/ 313290 w 5774412"/>
                <a:gd name="connsiteY0" fmla="*/ 0 h 1897710"/>
                <a:gd name="connsiteX1" fmla="*/ 850771 w 5774412"/>
                <a:gd name="connsiteY1" fmla="*/ 0 h 1897710"/>
                <a:gd name="connsiteX2" fmla="*/ 0 w 5774412"/>
                <a:gd name="connsiteY2" fmla="*/ 1897710 h 1897710"/>
                <a:gd name="connsiteX3" fmla="*/ 5774412 w 5774412"/>
                <a:gd name="connsiteY3" fmla="*/ 1897710 h 1897710"/>
                <a:gd name="connsiteX0" fmla="*/ 313290 w 3251553"/>
                <a:gd name="connsiteY0" fmla="*/ 0 h 1897710"/>
                <a:gd name="connsiteX1" fmla="*/ 850771 w 3251553"/>
                <a:gd name="connsiteY1" fmla="*/ 0 h 1897710"/>
                <a:gd name="connsiteX2" fmla="*/ 0 w 3251553"/>
                <a:gd name="connsiteY2" fmla="*/ 1897710 h 1897710"/>
                <a:gd name="connsiteX3" fmla="*/ 3251553 w 3251553"/>
                <a:gd name="connsiteY3" fmla="*/ 1897710 h 1897710"/>
                <a:gd name="connsiteX0" fmla="*/ 313290 w 3251553"/>
                <a:gd name="connsiteY0" fmla="*/ 0 h 1897710"/>
                <a:gd name="connsiteX1" fmla="*/ 818674 w 3251553"/>
                <a:gd name="connsiteY1" fmla="*/ 64195 h 1897710"/>
                <a:gd name="connsiteX2" fmla="*/ 0 w 3251553"/>
                <a:gd name="connsiteY2" fmla="*/ 1897710 h 1897710"/>
                <a:gd name="connsiteX3" fmla="*/ 3251553 w 3251553"/>
                <a:gd name="connsiteY3" fmla="*/ 1897710 h 1897710"/>
                <a:gd name="connsiteX0" fmla="*/ 313290 w 3251553"/>
                <a:gd name="connsiteY0" fmla="*/ 6420 h 1833515"/>
                <a:gd name="connsiteX1" fmla="*/ 818674 w 3251553"/>
                <a:gd name="connsiteY1" fmla="*/ 0 h 1833515"/>
                <a:gd name="connsiteX2" fmla="*/ 0 w 3251553"/>
                <a:gd name="connsiteY2" fmla="*/ 1833515 h 1833515"/>
                <a:gd name="connsiteX3" fmla="*/ 3251553 w 3251553"/>
                <a:gd name="connsiteY3" fmla="*/ 1833515 h 1833515"/>
                <a:gd name="connsiteX0" fmla="*/ 313290 w 3251553"/>
                <a:gd name="connsiteY0" fmla="*/ 1 h 1833515"/>
                <a:gd name="connsiteX1" fmla="*/ 818674 w 3251553"/>
                <a:gd name="connsiteY1" fmla="*/ 0 h 1833515"/>
                <a:gd name="connsiteX2" fmla="*/ 0 w 3251553"/>
                <a:gd name="connsiteY2" fmla="*/ 1833515 h 1833515"/>
                <a:gd name="connsiteX3" fmla="*/ 3251553 w 3251553"/>
                <a:gd name="connsiteY3" fmla="*/ 1833515 h 1833515"/>
              </a:gdLst>
              <a:ahLst/>
              <a:cxnLst>
                <a:cxn ang="0">
                  <a:pos x="connsiteX0" y="connsiteY0"/>
                </a:cxn>
                <a:cxn ang="0">
                  <a:pos x="connsiteX1" y="connsiteY1"/>
                </a:cxn>
                <a:cxn ang="0">
                  <a:pos x="connsiteX2" y="connsiteY2"/>
                </a:cxn>
                <a:cxn ang="0">
                  <a:pos x="connsiteX3" y="connsiteY3"/>
                </a:cxn>
              </a:cxnLst>
              <a:rect l="l" t="t" r="r" b="b"/>
              <a:pathLst>
                <a:path w="3251553" h="1833515">
                  <a:moveTo>
                    <a:pt x="313290" y="1"/>
                  </a:moveTo>
                  <a:lnTo>
                    <a:pt x="818674" y="0"/>
                  </a:lnTo>
                  <a:lnTo>
                    <a:pt x="0" y="1833515"/>
                  </a:lnTo>
                  <a:lnTo>
                    <a:pt x="3251553" y="1833515"/>
                  </a:lnTo>
                </a:path>
              </a:pathLst>
            </a:custGeom>
            <a:ln w="12700">
              <a:solidFill>
                <a:schemeClr val="bg1">
                  <a:alpha val="30000"/>
                </a:schemeClr>
              </a:solidFill>
            </a:ln>
          </p:spPr>
          <p:txBody>
            <a:bodyPr wrap="square" lIns="0" tIns="0" rIns="0" bIns="0" rtlCol="0"/>
            <a:lstStyle/>
            <a:p>
              <a:pPr marL="0" marR="0" lvl="0" indent="0" algn="l" defTabSz="60926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14141"/>
                </a:solidFill>
                <a:effectLst/>
                <a:uLnTx/>
                <a:uFillTx/>
                <a:latin typeface="Arial"/>
                <a:ea typeface="+mn-ea"/>
                <a:cs typeface="+mn-cs"/>
              </a:endParaRPr>
            </a:p>
          </p:txBody>
        </p:sp>
        <p:sp>
          <p:nvSpPr>
            <p:cNvPr id="35" name="Freeform 34">
              <a:extLst>
                <a:ext uri="{FF2B5EF4-FFF2-40B4-BE49-F238E27FC236}">
                  <a16:creationId xmlns:a16="http://schemas.microsoft.com/office/drawing/2014/main" id="{A58A1FC5-5173-8845-9323-7336C0CB91F3}"/>
                </a:ext>
              </a:extLst>
            </p:cNvPr>
            <p:cNvSpPr/>
            <p:nvPr/>
          </p:nvSpPr>
          <p:spPr>
            <a:xfrm rot="10800000">
              <a:off x="5979558" y="6379509"/>
              <a:ext cx="3804101" cy="680510"/>
            </a:xfrm>
            <a:custGeom>
              <a:avLst/>
              <a:gdLst>
                <a:gd name="connsiteX0" fmla="*/ 3501964 w 3804101"/>
                <a:gd name="connsiteY0" fmla="*/ 680510 h 680510"/>
                <a:gd name="connsiteX1" fmla="*/ 0 w 3804101"/>
                <a:gd name="connsiteY1" fmla="*/ 680510 h 680510"/>
                <a:gd name="connsiteX2" fmla="*/ 296864 w 3804101"/>
                <a:gd name="connsiteY2" fmla="*/ 0 h 680510"/>
                <a:gd name="connsiteX3" fmla="*/ 3804101 w 3804101"/>
                <a:gd name="connsiteY3" fmla="*/ 0 h 680510"/>
                <a:gd name="connsiteX4" fmla="*/ 3501964 w 3804101"/>
                <a:gd name="connsiteY4" fmla="*/ 680510 h 680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101" h="680510">
                  <a:moveTo>
                    <a:pt x="3501964" y="680510"/>
                  </a:moveTo>
                  <a:lnTo>
                    <a:pt x="0" y="680510"/>
                  </a:lnTo>
                  <a:lnTo>
                    <a:pt x="296864" y="0"/>
                  </a:lnTo>
                  <a:lnTo>
                    <a:pt x="3804101" y="0"/>
                  </a:lnTo>
                  <a:lnTo>
                    <a:pt x="3501964" y="680510"/>
                  </a:lnTo>
                  <a:close/>
                </a:path>
              </a:pathLst>
            </a:custGeom>
            <a:noFill/>
            <a:ln w="12700">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11" name="Straight Connector 10">
            <a:extLst>
              <a:ext uri="{FF2B5EF4-FFF2-40B4-BE49-F238E27FC236}">
                <a16:creationId xmlns:a16="http://schemas.microsoft.com/office/drawing/2014/main" id="{603806A0-9CFE-5E4C-B7AB-6AD37CE0F0EC}"/>
              </a:ext>
            </a:extLst>
          </p:cNvPr>
          <p:cNvCxnSpPr>
            <a:cxnSpLocks/>
          </p:cNvCxnSpPr>
          <p:nvPr/>
        </p:nvCxnSpPr>
        <p:spPr>
          <a:xfrm flipH="1">
            <a:off x="5127332" y="-196677"/>
            <a:ext cx="3204272" cy="7196911"/>
          </a:xfrm>
          <a:prstGeom prst="line">
            <a:avLst/>
          </a:prstGeom>
          <a:ln w="1016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3EC1FA0-96A3-474C-B9A0-B1F9C0D164F9}"/>
              </a:ext>
            </a:extLst>
          </p:cNvPr>
          <p:cNvSpPr/>
          <p:nvPr/>
        </p:nvSpPr>
        <p:spPr>
          <a:xfrm>
            <a:off x="6381291" y="6475675"/>
            <a:ext cx="6096000" cy="230832"/>
          </a:xfrm>
          <a:prstGeom prst="rect">
            <a:avLst/>
          </a:prstGeom>
        </p:spPr>
        <p:txBody>
          <a:bodyPr anchor="t">
            <a:spAutoFit/>
          </a:bodyPr>
          <a:lstStyle/>
          <a:p>
            <a:pPr lvl="0"/>
            <a:r>
              <a:rPr lang="en-US" sz="900"/>
              <a:t>Source: 2019 Cox Automotive EV Study</a:t>
            </a:r>
            <a:endParaRPr lang="en-US">
              <a:cs typeface="Arial"/>
            </a:endParaRPr>
          </a:p>
        </p:txBody>
      </p:sp>
      <p:sp>
        <p:nvSpPr>
          <p:cNvPr id="61" name="Freeform 60">
            <a:extLst>
              <a:ext uri="{FF2B5EF4-FFF2-40B4-BE49-F238E27FC236}">
                <a16:creationId xmlns:a16="http://schemas.microsoft.com/office/drawing/2014/main" id="{2625A115-21D0-CF4A-BE5C-A6E3445FABE5}"/>
              </a:ext>
            </a:extLst>
          </p:cNvPr>
          <p:cNvSpPr/>
          <p:nvPr/>
        </p:nvSpPr>
        <p:spPr>
          <a:xfrm>
            <a:off x="3168502" y="6457549"/>
            <a:ext cx="2147408" cy="299416"/>
          </a:xfrm>
          <a:custGeom>
            <a:avLst/>
            <a:gdLst>
              <a:gd name="connsiteX0" fmla="*/ 135486 w 2147408"/>
              <a:gd name="connsiteY0" fmla="*/ 0 h 299416"/>
              <a:gd name="connsiteX1" fmla="*/ 2147408 w 2147408"/>
              <a:gd name="connsiteY1" fmla="*/ 0 h 299416"/>
              <a:gd name="connsiteX2" fmla="*/ 2014100 w 2147408"/>
              <a:gd name="connsiteY2" fmla="*/ 299416 h 299416"/>
              <a:gd name="connsiteX3" fmla="*/ 0 w 2147408"/>
              <a:gd name="connsiteY3" fmla="*/ 299416 h 299416"/>
            </a:gdLst>
            <a:ahLst/>
            <a:cxnLst>
              <a:cxn ang="0">
                <a:pos x="connsiteX0" y="connsiteY0"/>
              </a:cxn>
              <a:cxn ang="0">
                <a:pos x="connsiteX1" y="connsiteY1"/>
              </a:cxn>
              <a:cxn ang="0">
                <a:pos x="connsiteX2" y="connsiteY2"/>
              </a:cxn>
              <a:cxn ang="0">
                <a:pos x="connsiteX3" y="connsiteY3"/>
              </a:cxn>
            </a:cxnLst>
            <a:rect l="l" t="t" r="r" b="b"/>
            <a:pathLst>
              <a:path w="2147408" h="299416">
                <a:moveTo>
                  <a:pt x="135486" y="0"/>
                </a:moveTo>
                <a:lnTo>
                  <a:pt x="2147408" y="0"/>
                </a:lnTo>
                <a:lnTo>
                  <a:pt x="2014100" y="299416"/>
                </a:lnTo>
                <a:lnTo>
                  <a:pt x="0" y="299416"/>
                </a:lnTo>
                <a:close/>
              </a:path>
            </a:pathLst>
          </a:custGeom>
          <a:solidFill>
            <a:schemeClr val="tx1">
              <a:lumMod val="40000"/>
              <a:lumOff val="60000"/>
            </a:schemeClr>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  </a:t>
            </a:r>
          </a:p>
        </p:txBody>
      </p:sp>
      <p:sp>
        <p:nvSpPr>
          <p:cNvPr id="59" name="Freeform 58">
            <a:extLst>
              <a:ext uri="{FF2B5EF4-FFF2-40B4-BE49-F238E27FC236}">
                <a16:creationId xmlns:a16="http://schemas.microsoft.com/office/drawing/2014/main" id="{EF680B9E-B5C6-554B-9822-23392C60854E}"/>
              </a:ext>
            </a:extLst>
          </p:cNvPr>
          <p:cNvSpPr/>
          <p:nvPr/>
        </p:nvSpPr>
        <p:spPr>
          <a:xfrm flipH="1" flipV="1">
            <a:off x="2916687" y="6457727"/>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bg1"/>
          </a:solidFill>
          <a:ln w="19050" cap="flat" cmpd="sng" algn="ctr">
            <a:noFill/>
            <a:prstDash val="solid"/>
          </a:ln>
          <a:effectLst/>
        </p:spPr>
        <p:txBody>
          <a:bodyPr wrap="square" lIns="91396" tIns="45698" rIns="91396" bIns="45698" rtlCol="0" anchor="ctr">
            <a:noAutofit/>
          </a:bodyPr>
          <a:lstStyle/>
          <a:p>
            <a:pPr marL="0" marR="0" lvl="0" indent="0" algn="ctr" defTabSz="60879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414141"/>
              </a:solidFill>
              <a:effectLst/>
              <a:uLnTx/>
              <a:uFillTx/>
              <a:latin typeface="Calibri"/>
              <a:ea typeface="+mn-ea"/>
              <a:cs typeface="+mn-cs"/>
            </a:endParaRPr>
          </a:p>
        </p:txBody>
      </p:sp>
      <p:sp>
        <p:nvSpPr>
          <p:cNvPr id="60" name="Freeform 59">
            <a:extLst>
              <a:ext uri="{FF2B5EF4-FFF2-40B4-BE49-F238E27FC236}">
                <a16:creationId xmlns:a16="http://schemas.microsoft.com/office/drawing/2014/main" id="{DB15DD24-EE5A-764C-B092-AD677F9CD67A}"/>
              </a:ext>
            </a:extLst>
          </p:cNvPr>
          <p:cNvSpPr/>
          <p:nvPr/>
        </p:nvSpPr>
        <p:spPr>
          <a:xfrm flipH="1" flipV="1">
            <a:off x="3039069" y="6457727"/>
            <a:ext cx="209148" cy="299416"/>
          </a:xfrm>
          <a:custGeom>
            <a:avLst/>
            <a:gdLst>
              <a:gd name="connsiteX0" fmla="*/ 0 w 607945"/>
              <a:gd name="connsiteY0" fmla="*/ 870332 h 870332"/>
              <a:gd name="connsiteX1" fmla="*/ 387496 w 607945"/>
              <a:gd name="connsiteY1" fmla="*/ 0 h 870332"/>
              <a:gd name="connsiteX2" fmla="*/ 607945 w 607945"/>
              <a:gd name="connsiteY2" fmla="*/ 0 h 870332"/>
              <a:gd name="connsiteX3" fmla="*/ 220469 w 607945"/>
              <a:gd name="connsiteY3" fmla="*/ 870285 h 870332"/>
              <a:gd name="connsiteX4" fmla="*/ 0 w 607945"/>
              <a:gd name="connsiteY4" fmla="*/ 870332 h 8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45" h="870332">
                <a:moveTo>
                  <a:pt x="0" y="870332"/>
                </a:moveTo>
                <a:lnTo>
                  <a:pt x="387496" y="0"/>
                </a:lnTo>
                <a:lnTo>
                  <a:pt x="607945" y="0"/>
                </a:lnTo>
                <a:lnTo>
                  <a:pt x="220469" y="870285"/>
                </a:lnTo>
                <a:lnTo>
                  <a:pt x="0" y="870332"/>
                </a:lnTo>
                <a:close/>
              </a:path>
            </a:pathLst>
          </a:custGeom>
          <a:solidFill>
            <a:schemeClr val="tx1">
              <a:lumMod val="40000"/>
              <a:lumOff val="60000"/>
            </a:schemeClr>
          </a:solidFill>
          <a:ln w="19050" cap="flat" cmpd="sng" algn="ctr">
            <a:noFill/>
            <a:prstDash val="solid"/>
          </a:ln>
          <a:effectLst/>
        </p:spPr>
        <p:txBody>
          <a:bodyPr wrap="square" lIns="91396" tIns="45698" rIns="91396" bIns="45698" rtlCol="0" anchor="ctr">
            <a:noAutofit/>
          </a:bodyPr>
          <a:lstStyle/>
          <a:p>
            <a:pPr marL="0" marR="0" lvl="0" indent="0" algn="ctr" defTabSz="608792"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414141"/>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5CB5109E-C7B3-BA49-86D0-FB712A744E61}"/>
              </a:ext>
            </a:extLst>
          </p:cNvPr>
          <p:cNvSpPr/>
          <p:nvPr/>
        </p:nvSpPr>
        <p:spPr>
          <a:xfrm rot="10800000" flipH="1">
            <a:off x="440322" y="1515451"/>
            <a:ext cx="7029149" cy="2089907"/>
          </a:xfrm>
          <a:custGeom>
            <a:avLst/>
            <a:gdLst>
              <a:gd name="connsiteX0" fmla="*/ 944448 w 7029149"/>
              <a:gd name="connsiteY0" fmla="*/ 2089907 h 2089907"/>
              <a:gd name="connsiteX1" fmla="*/ 2315222 w 7029149"/>
              <a:gd name="connsiteY1" fmla="*/ 2088078 h 2089907"/>
              <a:gd name="connsiteX2" fmla="*/ 2316048 w 7029149"/>
              <a:gd name="connsiteY2" fmla="*/ 2089907 h 2089907"/>
              <a:gd name="connsiteX3" fmla="*/ 7029149 w 7029149"/>
              <a:gd name="connsiteY3" fmla="*/ 2083618 h 2089907"/>
              <a:gd name="connsiteX4" fmla="*/ 6097502 w 7029149"/>
              <a:gd name="connsiteY4" fmla="*/ 0 h 2089907"/>
              <a:gd name="connsiteX5" fmla="*/ 4725902 w 7029149"/>
              <a:gd name="connsiteY5" fmla="*/ 0 h 2089907"/>
              <a:gd name="connsiteX6" fmla="*/ 1371600 w 7029149"/>
              <a:gd name="connsiteY6" fmla="*/ 0 h 2089907"/>
              <a:gd name="connsiteX7" fmla="*/ 0 w 7029149"/>
              <a:gd name="connsiteY7" fmla="*/ 0 h 208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149" h="2089907">
                <a:moveTo>
                  <a:pt x="944448" y="2089907"/>
                </a:moveTo>
                <a:lnTo>
                  <a:pt x="2315222" y="2088078"/>
                </a:lnTo>
                <a:lnTo>
                  <a:pt x="2316048" y="2089907"/>
                </a:lnTo>
                <a:lnTo>
                  <a:pt x="7029149" y="2083618"/>
                </a:lnTo>
                <a:lnTo>
                  <a:pt x="6097502" y="0"/>
                </a:lnTo>
                <a:lnTo>
                  <a:pt x="4725902" y="0"/>
                </a:lnTo>
                <a:lnTo>
                  <a:pt x="1371600" y="0"/>
                </a:lnTo>
                <a:lnTo>
                  <a:pt x="0" y="0"/>
                </a:lnTo>
                <a:close/>
              </a:path>
            </a:pathLst>
          </a:custGeom>
          <a:solidFill>
            <a:schemeClr val="accent2">
              <a:lumMod val="60000"/>
              <a:lumOff val="40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36" name="Freeform 35">
            <a:extLst>
              <a:ext uri="{FF2B5EF4-FFF2-40B4-BE49-F238E27FC236}">
                <a16:creationId xmlns:a16="http://schemas.microsoft.com/office/drawing/2014/main" id="{A355AC17-2134-5940-A426-CF5CD16972E2}"/>
              </a:ext>
            </a:extLst>
          </p:cNvPr>
          <p:cNvSpPr/>
          <p:nvPr/>
        </p:nvSpPr>
        <p:spPr>
          <a:xfrm rot="10800000" flipH="1">
            <a:off x="-542659" y="3734215"/>
            <a:ext cx="7029149" cy="2089907"/>
          </a:xfrm>
          <a:custGeom>
            <a:avLst/>
            <a:gdLst>
              <a:gd name="connsiteX0" fmla="*/ 944448 w 7029149"/>
              <a:gd name="connsiteY0" fmla="*/ 2089907 h 2089907"/>
              <a:gd name="connsiteX1" fmla="*/ 2315222 w 7029149"/>
              <a:gd name="connsiteY1" fmla="*/ 2088078 h 2089907"/>
              <a:gd name="connsiteX2" fmla="*/ 2316048 w 7029149"/>
              <a:gd name="connsiteY2" fmla="*/ 2089907 h 2089907"/>
              <a:gd name="connsiteX3" fmla="*/ 7029149 w 7029149"/>
              <a:gd name="connsiteY3" fmla="*/ 2083618 h 2089907"/>
              <a:gd name="connsiteX4" fmla="*/ 6097502 w 7029149"/>
              <a:gd name="connsiteY4" fmla="*/ 0 h 2089907"/>
              <a:gd name="connsiteX5" fmla="*/ 4725902 w 7029149"/>
              <a:gd name="connsiteY5" fmla="*/ 0 h 2089907"/>
              <a:gd name="connsiteX6" fmla="*/ 1371600 w 7029149"/>
              <a:gd name="connsiteY6" fmla="*/ 0 h 2089907"/>
              <a:gd name="connsiteX7" fmla="*/ 0 w 7029149"/>
              <a:gd name="connsiteY7" fmla="*/ 0 h 208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9149" h="2089907">
                <a:moveTo>
                  <a:pt x="944448" y="2089907"/>
                </a:moveTo>
                <a:lnTo>
                  <a:pt x="2315222" y="2088078"/>
                </a:lnTo>
                <a:lnTo>
                  <a:pt x="2316048" y="2089907"/>
                </a:lnTo>
                <a:lnTo>
                  <a:pt x="7029149" y="2083618"/>
                </a:lnTo>
                <a:lnTo>
                  <a:pt x="6097502" y="0"/>
                </a:lnTo>
                <a:lnTo>
                  <a:pt x="4725902" y="0"/>
                </a:lnTo>
                <a:lnTo>
                  <a:pt x="1371600" y="0"/>
                </a:lnTo>
                <a:lnTo>
                  <a:pt x="0" y="0"/>
                </a:lnTo>
                <a:close/>
              </a:path>
            </a:pathLst>
          </a:custGeom>
          <a:solidFill>
            <a:schemeClr val="bg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algn="ctr" defTabSz="410662" fontAlgn="auto" hangingPunct="0">
              <a:lnSpc>
                <a:spcPct val="80000"/>
              </a:lnSpc>
              <a:spcBef>
                <a:spcPts val="0"/>
              </a:spcBef>
              <a:spcAft>
                <a:spcPts val="0"/>
              </a:spcAft>
            </a:pPr>
            <a:endParaRPr lang="en-US" sz="1800" b="0" i="1">
              <a:solidFill>
                <a:srgbClr val="FFFFFF"/>
              </a:solidFill>
              <a:latin typeface="Arial"/>
              <a:ea typeface="Calibri"/>
              <a:cs typeface="Arial"/>
            </a:endParaRPr>
          </a:p>
        </p:txBody>
      </p:sp>
      <p:sp>
        <p:nvSpPr>
          <p:cNvPr id="37" name="Shape 202">
            <a:extLst>
              <a:ext uri="{FF2B5EF4-FFF2-40B4-BE49-F238E27FC236}">
                <a16:creationId xmlns:a16="http://schemas.microsoft.com/office/drawing/2014/main" id="{0E7400D2-49FE-FF4E-8794-B9AD9B0BACE9}"/>
              </a:ext>
            </a:extLst>
          </p:cNvPr>
          <p:cNvSpPr txBox="1"/>
          <p:nvPr/>
        </p:nvSpPr>
        <p:spPr>
          <a:xfrm>
            <a:off x="2590510" y="1934963"/>
            <a:ext cx="4234758" cy="902400"/>
          </a:xfrm>
          <a:prstGeom prst="rect">
            <a:avLst/>
          </a:prstGeom>
          <a:noFill/>
          <a:ln>
            <a:noFill/>
          </a:ln>
        </p:spPr>
        <p:txBody>
          <a:bodyPr spcFirstLastPara="1" wrap="square" lIns="121900" tIns="121900" rIns="121900" bIns="121900" anchor="ctr" anchorCtr="0">
            <a:noAutofit/>
          </a:bodyPr>
          <a:lstStyle/>
          <a:p>
            <a:pPr lvl="0" algn="ctr"/>
            <a:r>
              <a:rPr lang="en-US" sz="9600" b="1">
                <a:solidFill>
                  <a:schemeClr val="tx2"/>
                </a:solidFill>
                <a:latin typeface="Arial Narrow" panose="020B0604020202020204" pitchFamily="34" charset="0"/>
                <a:cs typeface="Arial Narrow" panose="020B0604020202020204" pitchFamily="34" charset="0"/>
              </a:rPr>
              <a:t>70%</a:t>
            </a:r>
          </a:p>
        </p:txBody>
      </p:sp>
      <p:sp>
        <p:nvSpPr>
          <p:cNvPr id="38" name="Shape 202">
            <a:extLst>
              <a:ext uri="{FF2B5EF4-FFF2-40B4-BE49-F238E27FC236}">
                <a16:creationId xmlns:a16="http://schemas.microsoft.com/office/drawing/2014/main" id="{B1D316A3-53A0-E44D-865C-11E3AC00943E}"/>
              </a:ext>
            </a:extLst>
          </p:cNvPr>
          <p:cNvSpPr txBox="1"/>
          <p:nvPr/>
        </p:nvSpPr>
        <p:spPr>
          <a:xfrm>
            <a:off x="3272195" y="2646334"/>
            <a:ext cx="2871389" cy="902400"/>
          </a:xfrm>
          <a:prstGeom prst="rect">
            <a:avLst/>
          </a:prstGeom>
          <a:noFill/>
          <a:ln>
            <a:noFill/>
          </a:ln>
        </p:spPr>
        <p:txBody>
          <a:bodyPr spcFirstLastPara="1" wrap="square" lIns="121900" tIns="121900" rIns="121900" bIns="121900" anchor="ctr" anchorCtr="0">
            <a:noAutofit/>
          </a:bodyPr>
          <a:lstStyle/>
          <a:p>
            <a:pPr algn="ctr"/>
            <a:r>
              <a:rPr lang="en-US" sz="2000">
                <a:solidFill>
                  <a:schemeClr val="bg1"/>
                </a:solidFill>
                <a:latin typeface="Arial" panose="020B0604020202020204" pitchFamily="34" charset="0"/>
                <a:cs typeface="Arial" panose="020B0604020202020204" pitchFamily="34" charset="0"/>
              </a:rPr>
              <a:t>Cost</a:t>
            </a:r>
          </a:p>
        </p:txBody>
      </p:sp>
      <p:sp>
        <p:nvSpPr>
          <p:cNvPr id="39" name="Shape 202">
            <a:extLst>
              <a:ext uri="{FF2B5EF4-FFF2-40B4-BE49-F238E27FC236}">
                <a16:creationId xmlns:a16="http://schemas.microsoft.com/office/drawing/2014/main" id="{81A654FB-8EFE-2149-AF86-FCFE2E39C831}"/>
              </a:ext>
            </a:extLst>
          </p:cNvPr>
          <p:cNvSpPr txBox="1"/>
          <p:nvPr/>
        </p:nvSpPr>
        <p:spPr>
          <a:xfrm>
            <a:off x="1704057" y="4141663"/>
            <a:ext cx="4234758" cy="902400"/>
          </a:xfrm>
          <a:prstGeom prst="rect">
            <a:avLst/>
          </a:prstGeom>
          <a:noFill/>
          <a:ln>
            <a:noFill/>
          </a:ln>
        </p:spPr>
        <p:txBody>
          <a:bodyPr spcFirstLastPara="1" wrap="square" lIns="121900" tIns="121900" rIns="121900" bIns="121900" anchor="ctr" anchorCtr="0">
            <a:noAutofit/>
          </a:bodyPr>
          <a:lstStyle/>
          <a:p>
            <a:pPr lvl="0" algn="ctr"/>
            <a:r>
              <a:rPr lang="en-US" sz="9600" b="1">
                <a:solidFill>
                  <a:schemeClr val="accent2">
                    <a:lumMod val="60000"/>
                    <a:lumOff val="40000"/>
                  </a:schemeClr>
                </a:solidFill>
                <a:latin typeface="Arial Narrow" panose="020B0604020202020204" pitchFamily="34" charset="0"/>
                <a:cs typeface="Arial Narrow" panose="020B0604020202020204" pitchFamily="34" charset="0"/>
              </a:rPr>
              <a:t>83%</a:t>
            </a:r>
          </a:p>
        </p:txBody>
      </p:sp>
      <p:sp>
        <p:nvSpPr>
          <p:cNvPr id="40" name="Shape 202">
            <a:extLst>
              <a:ext uri="{FF2B5EF4-FFF2-40B4-BE49-F238E27FC236}">
                <a16:creationId xmlns:a16="http://schemas.microsoft.com/office/drawing/2014/main" id="{6295E151-9088-8D47-96EC-5BD9356634BC}"/>
              </a:ext>
            </a:extLst>
          </p:cNvPr>
          <p:cNvSpPr txBox="1"/>
          <p:nvPr/>
        </p:nvSpPr>
        <p:spPr>
          <a:xfrm>
            <a:off x="2310757" y="4838657"/>
            <a:ext cx="3021358" cy="902400"/>
          </a:xfrm>
          <a:prstGeom prst="rect">
            <a:avLst/>
          </a:prstGeom>
          <a:noFill/>
          <a:ln>
            <a:noFill/>
          </a:ln>
        </p:spPr>
        <p:txBody>
          <a:bodyPr spcFirstLastPara="1" wrap="square" lIns="121900" tIns="121900" rIns="121900" bIns="121900" anchor="ctr" anchorCtr="0">
            <a:noAutofit/>
          </a:bodyPr>
          <a:lstStyle/>
          <a:p>
            <a:pPr algn="ctr"/>
            <a:r>
              <a:rPr lang="en-US" sz="2000">
                <a:solidFill>
                  <a:schemeClr val="bg1"/>
                </a:solidFill>
                <a:latin typeface="Arial" panose="020B0604020202020204" pitchFamily="34" charset="0"/>
                <a:cs typeface="Arial" panose="020B0604020202020204" pitchFamily="34" charset="0"/>
              </a:rPr>
              <a:t>Charging/Battery</a:t>
            </a:r>
          </a:p>
        </p:txBody>
      </p:sp>
      <p:sp>
        <p:nvSpPr>
          <p:cNvPr id="41" name="Freeform 392">
            <a:extLst>
              <a:ext uri="{FF2B5EF4-FFF2-40B4-BE49-F238E27FC236}">
                <a16:creationId xmlns:a16="http://schemas.microsoft.com/office/drawing/2014/main" id="{75A813B5-7A97-C24F-8339-F674872AF4B2}"/>
              </a:ext>
            </a:extLst>
          </p:cNvPr>
          <p:cNvSpPr>
            <a:spLocks noEditPoints="1"/>
          </p:cNvSpPr>
          <p:nvPr/>
        </p:nvSpPr>
        <p:spPr bwMode="auto">
          <a:xfrm>
            <a:off x="1835994" y="1899722"/>
            <a:ext cx="1331962" cy="1328897"/>
          </a:xfrm>
          <a:custGeom>
            <a:avLst/>
            <a:gdLst>
              <a:gd name="T0" fmla="*/ 150 w 184"/>
              <a:gd name="T1" fmla="*/ 0 h 184"/>
              <a:gd name="T2" fmla="*/ 96 w 184"/>
              <a:gd name="T3" fmla="*/ 0 h 184"/>
              <a:gd name="T4" fmla="*/ 89 w 184"/>
              <a:gd name="T5" fmla="*/ 1 h 184"/>
              <a:gd name="T6" fmla="*/ 83 w 184"/>
              <a:gd name="T7" fmla="*/ 5 h 184"/>
              <a:gd name="T8" fmla="*/ 11 w 184"/>
              <a:gd name="T9" fmla="*/ 77 h 184"/>
              <a:gd name="T10" fmla="*/ 11 w 184"/>
              <a:gd name="T11" fmla="*/ 117 h 184"/>
              <a:gd name="T12" fmla="*/ 67 w 184"/>
              <a:gd name="T13" fmla="*/ 172 h 184"/>
              <a:gd name="T14" fmla="*/ 107 w 184"/>
              <a:gd name="T15" fmla="*/ 172 h 184"/>
              <a:gd name="T16" fmla="*/ 178 w 184"/>
              <a:gd name="T17" fmla="*/ 101 h 184"/>
              <a:gd name="T18" fmla="*/ 183 w 184"/>
              <a:gd name="T19" fmla="*/ 96 h 184"/>
              <a:gd name="T20" fmla="*/ 183 w 184"/>
              <a:gd name="T21" fmla="*/ 95 h 184"/>
              <a:gd name="T22" fmla="*/ 183 w 184"/>
              <a:gd name="T23" fmla="*/ 94 h 184"/>
              <a:gd name="T24" fmla="*/ 184 w 184"/>
              <a:gd name="T25" fmla="*/ 88 h 184"/>
              <a:gd name="T26" fmla="*/ 184 w 184"/>
              <a:gd name="T27" fmla="*/ 34 h 184"/>
              <a:gd name="T28" fmla="*/ 150 w 184"/>
              <a:gd name="T29" fmla="*/ 0 h 184"/>
              <a:gd name="T30" fmla="*/ 127 w 184"/>
              <a:gd name="T31" fmla="*/ 107 h 184"/>
              <a:gd name="T32" fmla="*/ 129 w 184"/>
              <a:gd name="T33" fmla="*/ 109 h 184"/>
              <a:gd name="T34" fmla="*/ 129 w 184"/>
              <a:gd name="T35" fmla="*/ 110 h 184"/>
              <a:gd name="T36" fmla="*/ 129 w 184"/>
              <a:gd name="T37" fmla="*/ 110 h 184"/>
              <a:gd name="T38" fmla="*/ 129 w 184"/>
              <a:gd name="T39" fmla="*/ 118 h 184"/>
              <a:gd name="T40" fmla="*/ 121 w 184"/>
              <a:gd name="T41" fmla="*/ 118 h 184"/>
              <a:gd name="T42" fmla="*/ 121 w 184"/>
              <a:gd name="T43" fmla="*/ 118 h 184"/>
              <a:gd name="T44" fmla="*/ 120 w 184"/>
              <a:gd name="T45" fmla="*/ 118 h 184"/>
              <a:gd name="T46" fmla="*/ 119 w 184"/>
              <a:gd name="T47" fmla="*/ 116 h 184"/>
              <a:gd name="T48" fmla="*/ 102 w 184"/>
              <a:gd name="T49" fmla="*/ 127 h 184"/>
              <a:gd name="T50" fmla="*/ 94 w 184"/>
              <a:gd name="T51" fmla="*/ 115 h 184"/>
              <a:gd name="T52" fmla="*/ 112 w 184"/>
              <a:gd name="T53" fmla="*/ 105 h 184"/>
              <a:gd name="T54" fmla="*/ 115 w 184"/>
              <a:gd name="T55" fmla="*/ 91 h 184"/>
              <a:gd name="T56" fmla="*/ 99 w 184"/>
              <a:gd name="T57" fmla="*/ 93 h 184"/>
              <a:gd name="T58" fmla="*/ 69 w 184"/>
              <a:gd name="T59" fmla="*/ 93 h 184"/>
              <a:gd name="T60" fmla="*/ 68 w 184"/>
              <a:gd name="T61" fmla="*/ 64 h 184"/>
              <a:gd name="T62" fmla="*/ 67 w 184"/>
              <a:gd name="T63" fmla="*/ 64 h 184"/>
              <a:gd name="T64" fmla="*/ 66 w 184"/>
              <a:gd name="T65" fmla="*/ 63 h 184"/>
              <a:gd name="T66" fmla="*/ 65 w 184"/>
              <a:gd name="T67" fmla="*/ 62 h 184"/>
              <a:gd name="T68" fmla="*/ 65 w 184"/>
              <a:gd name="T69" fmla="*/ 54 h 184"/>
              <a:gd name="T70" fmla="*/ 73 w 184"/>
              <a:gd name="T71" fmla="*/ 54 h 184"/>
              <a:gd name="T72" fmla="*/ 74 w 184"/>
              <a:gd name="T73" fmla="*/ 54 h 184"/>
              <a:gd name="T74" fmla="*/ 74 w 184"/>
              <a:gd name="T75" fmla="*/ 54 h 184"/>
              <a:gd name="T76" fmla="*/ 75 w 184"/>
              <a:gd name="T77" fmla="*/ 56 h 184"/>
              <a:gd name="T78" fmla="*/ 90 w 184"/>
              <a:gd name="T79" fmla="*/ 46 h 184"/>
              <a:gd name="T80" fmla="*/ 97 w 184"/>
              <a:gd name="T81" fmla="*/ 58 h 184"/>
              <a:gd name="T82" fmla="*/ 82 w 184"/>
              <a:gd name="T83" fmla="*/ 67 h 184"/>
              <a:gd name="T84" fmla="*/ 80 w 184"/>
              <a:gd name="T85" fmla="*/ 79 h 184"/>
              <a:gd name="T86" fmla="*/ 97 w 184"/>
              <a:gd name="T87" fmla="*/ 76 h 184"/>
              <a:gd name="T88" fmla="*/ 126 w 184"/>
              <a:gd name="T89" fmla="*/ 78 h 184"/>
              <a:gd name="T90" fmla="*/ 127 w 184"/>
              <a:gd name="T91" fmla="*/ 107 h 184"/>
              <a:gd name="T92" fmla="*/ 156 w 184"/>
              <a:gd name="T93" fmla="*/ 44 h 184"/>
              <a:gd name="T94" fmla="*/ 140 w 184"/>
              <a:gd name="T95" fmla="*/ 43 h 184"/>
              <a:gd name="T96" fmla="*/ 140 w 184"/>
              <a:gd name="T97" fmla="*/ 43 h 184"/>
              <a:gd name="T98" fmla="*/ 140 w 184"/>
              <a:gd name="T99" fmla="*/ 43 h 184"/>
              <a:gd name="T100" fmla="*/ 140 w 184"/>
              <a:gd name="T101" fmla="*/ 28 h 184"/>
              <a:gd name="T102" fmla="*/ 156 w 184"/>
              <a:gd name="T103" fmla="*/ 27 h 184"/>
              <a:gd name="T104" fmla="*/ 156 w 184"/>
              <a:gd name="T105" fmla="*/ 4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84">
                <a:moveTo>
                  <a:pt x="150" y="0"/>
                </a:moveTo>
                <a:cubicBezTo>
                  <a:pt x="96" y="0"/>
                  <a:pt x="96" y="0"/>
                  <a:pt x="96" y="0"/>
                </a:cubicBezTo>
                <a:cubicBezTo>
                  <a:pt x="93" y="0"/>
                  <a:pt x="91" y="0"/>
                  <a:pt x="89" y="1"/>
                </a:cubicBezTo>
                <a:cubicBezTo>
                  <a:pt x="87" y="2"/>
                  <a:pt x="85" y="3"/>
                  <a:pt x="83" y="5"/>
                </a:cubicBezTo>
                <a:cubicBezTo>
                  <a:pt x="11" y="77"/>
                  <a:pt x="11" y="77"/>
                  <a:pt x="11" y="77"/>
                </a:cubicBezTo>
                <a:cubicBezTo>
                  <a:pt x="0" y="88"/>
                  <a:pt x="0" y="106"/>
                  <a:pt x="11" y="117"/>
                </a:cubicBezTo>
                <a:cubicBezTo>
                  <a:pt x="67" y="172"/>
                  <a:pt x="67" y="172"/>
                  <a:pt x="67" y="172"/>
                </a:cubicBezTo>
                <a:cubicBezTo>
                  <a:pt x="78" y="184"/>
                  <a:pt x="96" y="184"/>
                  <a:pt x="107" y="172"/>
                </a:cubicBezTo>
                <a:cubicBezTo>
                  <a:pt x="178" y="101"/>
                  <a:pt x="178" y="101"/>
                  <a:pt x="178" y="101"/>
                </a:cubicBezTo>
                <a:cubicBezTo>
                  <a:pt x="180" y="100"/>
                  <a:pt x="182" y="98"/>
                  <a:pt x="183" y="96"/>
                </a:cubicBezTo>
                <a:cubicBezTo>
                  <a:pt x="183" y="95"/>
                  <a:pt x="183" y="95"/>
                  <a:pt x="183" y="95"/>
                </a:cubicBezTo>
                <a:cubicBezTo>
                  <a:pt x="183" y="95"/>
                  <a:pt x="183" y="94"/>
                  <a:pt x="183" y="94"/>
                </a:cubicBezTo>
                <a:cubicBezTo>
                  <a:pt x="184" y="92"/>
                  <a:pt x="184" y="90"/>
                  <a:pt x="184" y="88"/>
                </a:cubicBezTo>
                <a:cubicBezTo>
                  <a:pt x="184" y="34"/>
                  <a:pt x="184" y="34"/>
                  <a:pt x="184" y="34"/>
                </a:cubicBezTo>
                <a:cubicBezTo>
                  <a:pt x="184" y="11"/>
                  <a:pt x="173" y="0"/>
                  <a:pt x="150" y="0"/>
                </a:cubicBezTo>
                <a:close/>
                <a:moveTo>
                  <a:pt x="127" y="107"/>
                </a:moveTo>
                <a:cubicBezTo>
                  <a:pt x="129" y="109"/>
                  <a:pt x="129" y="109"/>
                  <a:pt x="129" y="109"/>
                </a:cubicBezTo>
                <a:cubicBezTo>
                  <a:pt x="129" y="110"/>
                  <a:pt x="129" y="110"/>
                  <a:pt x="129" y="110"/>
                </a:cubicBezTo>
                <a:cubicBezTo>
                  <a:pt x="129" y="110"/>
                  <a:pt x="129" y="110"/>
                  <a:pt x="129" y="110"/>
                </a:cubicBezTo>
                <a:cubicBezTo>
                  <a:pt x="132" y="113"/>
                  <a:pt x="132" y="116"/>
                  <a:pt x="129" y="118"/>
                </a:cubicBezTo>
                <a:cubicBezTo>
                  <a:pt x="127" y="121"/>
                  <a:pt x="123" y="121"/>
                  <a:pt x="121" y="118"/>
                </a:cubicBezTo>
                <a:cubicBezTo>
                  <a:pt x="121" y="118"/>
                  <a:pt x="121" y="118"/>
                  <a:pt x="121" y="118"/>
                </a:cubicBezTo>
                <a:cubicBezTo>
                  <a:pt x="120" y="118"/>
                  <a:pt x="120" y="118"/>
                  <a:pt x="120" y="118"/>
                </a:cubicBezTo>
                <a:cubicBezTo>
                  <a:pt x="119" y="116"/>
                  <a:pt x="119" y="116"/>
                  <a:pt x="119" y="116"/>
                </a:cubicBezTo>
                <a:cubicBezTo>
                  <a:pt x="113" y="122"/>
                  <a:pt x="106" y="125"/>
                  <a:pt x="102" y="127"/>
                </a:cubicBezTo>
                <a:cubicBezTo>
                  <a:pt x="94" y="115"/>
                  <a:pt x="94" y="115"/>
                  <a:pt x="94" y="115"/>
                </a:cubicBezTo>
                <a:cubicBezTo>
                  <a:pt x="100" y="113"/>
                  <a:pt x="106" y="110"/>
                  <a:pt x="112" y="105"/>
                </a:cubicBezTo>
                <a:cubicBezTo>
                  <a:pt x="116" y="100"/>
                  <a:pt x="118" y="95"/>
                  <a:pt x="115" y="91"/>
                </a:cubicBezTo>
                <a:cubicBezTo>
                  <a:pt x="111" y="88"/>
                  <a:pt x="107" y="89"/>
                  <a:pt x="99" y="93"/>
                </a:cubicBezTo>
                <a:cubicBezTo>
                  <a:pt x="87" y="99"/>
                  <a:pt x="77" y="101"/>
                  <a:pt x="69" y="93"/>
                </a:cubicBezTo>
                <a:cubicBezTo>
                  <a:pt x="61" y="86"/>
                  <a:pt x="61" y="75"/>
                  <a:pt x="68" y="64"/>
                </a:cubicBezTo>
                <a:cubicBezTo>
                  <a:pt x="67" y="64"/>
                  <a:pt x="67" y="64"/>
                  <a:pt x="67" y="64"/>
                </a:cubicBezTo>
                <a:cubicBezTo>
                  <a:pt x="67" y="64"/>
                  <a:pt x="67" y="63"/>
                  <a:pt x="66" y="63"/>
                </a:cubicBezTo>
                <a:cubicBezTo>
                  <a:pt x="65" y="62"/>
                  <a:pt x="65" y="62"/>
                  <a:pt x="65" y="62"/>
                </a:cubicBezTo>
                <a:cubicBezTo>
                  <a:pt x="63" y="59"/>
                  <a:pt x="63" y="56"/>
                  <a:pt x="65" y="54"/>
                </a:cubicBezTo>
                <a:cubicBezTo>
                  <a:pt x="67" y="51"/>
                  <a:pt x="71" y="51"/>
                  <a:pt x="73" y="54"/>
                </a:cubicBezTo>
                <a:cubicBezTo>
                  <a:pt x="74" y="54"/>
                  <a:pt x="74" y="54"/>
                  <a:pt x="74" y="54"/>
                </a:cubicBezTo>
                <a:cubicBezTo>
                  <a:pt x="74" y="54"/>
                  <a:pt x="74" y="54"/>
                  <a:pt x="74" y="54"/>
                </a:cubicBezTo>
                <a:cubicBezTo>
                  <a:pt x="75" y="56"/>
                  <a:pt x="75" y="56"/>
                  <a:pt x="75" y="56"/>
                </a:cubicBezTo>
                <a:cubicBezTo>
                  <a:pt x="81" y="50"/>
                  <a:pt x="86" y="48"/>
                  <a:pt x="90" y="46"/>
                </a:cubicBezTo>
                <a:cubicBezTo>
                  <a:pt x="97" y="58"/>
                  <a:pt x="97" y="58"/>
                  <a:pt x="97" y="58"/>
                </a:cubicBezTo>
                <a:cubicBezTo>
                  <a:pt x="94" y="59"/>
                  <a:pt x="88" y="61"/>
                  <a:pt x="82" y="67"/>
                </a:cubicBezTo>
                <a:cubicBezTo>
                  <a:pt x="77" y="72"/>
                  <a:pt x="77" y="77"/>
                  <a:pt x="80" y="79"/>
                </a:cubicBezTo>
                <a:cubicBezTo>
                  <a:pt x="82" y="82"/>
                  <a:pt x="87" y="81"/>
                  <a:pt x="97" y="76"/>
                </a:cubicBezTo>
                <a:cubicBezTo>
                  <a:pt x="110" y="70"/>
                  <a:pt x="118" y="70"/>
                  <a:pt x="126" y="78"/>
                </a:cubicBezTo>
                <a:cubicBezTo>
                  <a:pt x="133" y="85"/>
                  <a:pt x="135" y="96"/>
                  <a:pt x="127" y="107"/>
                </a:cubicBezTo>
                <a:close/>
                <a:moveTo>
                  <a:pt x="156" y="44"/>
                </a:moveTo>
                <a:cubicBezTo>
                  <a:pt x="152" y="48"/>
                  <a:pt x="145" y="48"/>
                  <a:pt x="140" y="43"/>
                </a:cubicBezTo>
                <a:cubicBezTo>
                  <a:pt x="142" y="44"/>
                  <a:pt x="143" y="46"/>
                  <a:pt x="140" y="43"/>
                </a:cubicBezTo>
                <a:cubicBezTo>
                  <a:pt x="138" y="41"/>
                  <a:pt x="139" y="42"/>
                  <a:pt x="140" y="43"/>
                </a:cubicBezTo>
                <a:cubicBezTo>
                  <a:pt x="136" y="39"/>
                  <a:pt x="136" y="32"/>
                  <a:pt x="140" y="28"/>
                </a:cubicBezTo>
                <a:cubicBezTo>
                  <a:pt x="144" y="23"/>
                  <a:pt x="152" y="23"/>
                  <a:pt x="156" y="27"/>
                </a:cubicBezTo>
                <a:cubicBezTo>
                  <a:pt x="161" y="32"/>
                  <a:pt x="161" y="39"/>
                  <a:pt x="156" y="44"/>
                </a:cubicBez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32777C10-0FFE-0C40-A7FD-A074B3423007}"/>
              </a:ext>
            </a:extLst>
          </p:cNvPr>
          <p:cNvSpPr>
            <a:spLocks noEditPoints="1"/>
          </p:cNvSpPr>
          <p:nvPr/>
        </p:nvSpPr>
        <p:spPr bwMode="auto">
          <a:xfrm>
            <a:off x="1199400" y="4137425"/>
            <a:ext cx="966953" cy="1283487"/>
          </a:xfrm>
          <a:custGeom>
            <a:avLst/>
            <a:gdLst>
              <a:gd name="T0" fmla="*/ 209 w 265"/>
              <a:gd name="T1" fmla="*/ 98 h 352"/>
              <a:gd name="T2" fmla="*/ 209 w 265"/>
              <a:gd name="T3" fmla="*/ 12 h 352"/>
              <a:gd name="T4" fmla="*/ 188 w 265"/>
              <a:gd name="T5" fmla="*/ 0 h 352"/>
              <a:gd name="T6" fmla="*/ 168 w 265"/>
              <a:gd name="T7" fmla="*/ 12 h 352"/>
              <a:gd name="T8" fmla="*/ 168 w 265"/>
              <a:gd name="T9" fmla="*/ 95 h 352"/>
              <a:gd name="T10" fmla="*/ 132 w 265"/>
              <a:gd name="T11" fmla="*/ 94 h 352"/>
              <a:gd name="T12" fmla="*/ 97 w 265"/>
              <a:gd name="T13" fmla="*/ 95 h 352"/>
              <a:gd name="T14" fmla="*/ 97 w 265"/>
              <a:gd name="T15" fmla="*/ 12 h 352"/>
              <a:gd name="T16" fmla="*/ 76 w 265"/>
              <a:gd name="T17" fmla="*/ 0 h 352"/>
              <a:gd name="T18" fmla="*/ 56 w 265"/>
              <a:gd name="T19" fmla="*/ 12 h 352"/>
              <a:gd name="T20" fmla="*/ 56 w 265"/>
              <a:gd name="T21" fmla="*/ 98 h 352"/>
              <a:gd name="T22" fmla="*/ 0 w 265"/>
              <a:gd name="T23" fmla="*/ 106 h 352"/>
              <a:gd name="T24" fmla="*/ 0 w 265"/>
              <a:gd name="T25" fmla="*/ 145 h 352"/>
              <a:gd name="T26" fmla="*/ 39 w 265"/>
              <a:gd name="T27" fmla="*/ 171 h 352"/>
              <a:gd name="T28" fmla="*/ 39 w 265"/>
              <a:gd name="T29" fmla="*/ 213 h 352"/>
              <a:gd name="T30" fmla="*/ 89 w 265"/>
              <a:gd name="T31" fmla="*/ 284 h 352"/>
              <a:gd name="T32" fmla="*/ 89 w 265"/>
              <a:gd name="T33" fmla="*/ 339 h 352"/>
              <a:gd name="T34" fmla="*/ 132 w 265"/>
              <a:gd name="T35" fmla="*/ 352 h 352"/>
              <a:gd name="T36" fmla="*/ 175 w 265"/>
              <a:gd name="T37" fmla="*/ 339 h 352"/>
              <a:gd name="T38" fmla="*/ 175 w 265"/>
              <a:gd name="T39" fmla="*/ 284 h 352"/>
              <a:gd name="T40" fmla="*/ 226 w 265"/>
              <a:gd name="T41" fmla="*/ 213 h 352"/>
              <a:gd name="T42" fmla="*/ 226 w 265"/>
              <a:gd name="T43" fmla="*/ 171 h 352"/>
              <a:gd name="T44" fmla="*/ 265 w 265"/>
              <a:gd name="T45" fmla="*/ 145 h 352"/>
              <a:gd name="T46" fmla="*/ 265 w 265"/>
              <a:gd name="T47" fmla="*/ 106 h 352"/>
              <a:gd name="T48" fmla="*/ 209 w 265"/>
              <a:gd name="T49" fmla="*/ 98 h 352"/>
              <a:gd name="T50" fmla="*/ 104 w 265"/>
              <a:gd name="T51" fmla="*/ 250 h 352"/>
              <a:gd name="T52" fmla="*/ 122 w 265"/>
              <a:gd name="T53" fmla="*/ 195 h 352"/>
              <a:gd name="T54" fmla="*/ 91 w 265"/>
              <a:gd name="T55" fmla="*/ 195 h 352"/>
              <a:gd name="T56" fmla="*/ 160 w 265"/>
              <a:gd name="T57" fmla="*/ 121 h 352"/>
              <a:gd name="T58" fmla="*/ 143 w 265"/>
              <a:gd name="T59" fmla="*/ 175 h 352"/>
              <a:gd name="T60" fmla="*/ 174 w 265"/>
              <a:gd name="T61" fmla="*/ 175 h 352"/>
              <a:gd name="T62" fmla="*/ 104 w 265"/>
              <a:gd name="T63" fmla="*/ 25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352">
                <a:moveTo>
                  <a:pt x="209" y="98"/>
                </a:moveTo>
                <a:cubicBezTo>
                  <a:pt x="209" y="12"/>
                  <a:pt x="209" y="12"/>
                  <a:pt x="209" y="12"/>
                </a:cubicBezTo>
                <a:cubicBezTo>
                  <a:pt x="203" y="4"/>
                  <a:pt x="196" y="0"/>
                  <a:pt x="188" y="0"/>
                </a:cubicBezTo>
                <a:cubicBezTo>
                  <a:pt x="181" y="0"/>
                  <a:pt x="173" y="4"/>
                  <a:pt x="168" y="12"/>
                </a:cubicBezTo>
                <a:cubicBezTo>
                  <a:pt x="168" y="95"/>
                  <a:pt x="168" y="95"/>
                  <a:pt x="168" y="95"/>
                </a:cubicBezTo>
                <a:cubicBezTo>
                  <a:pt x="156" y="95"/>
                  <a:pt x="144" y="94"/>
                  <a:pt x="132" y="94"/>
                </a:cubicBezTo>
                <a:cubicBezTo>
                  <a:pt x="120" y="94"/>
                  <a:pt x="109" y="95"/>
                  <a:pt x="97" y="95"/>
                </a:cubicBezTo>
                <a:cubicBezTo>
                  <a:pt x="97" y="12"/>
                  <a:pt x="97" y="12"/>
                  <a:pt x="97" y="12"/>
                </a:cubicBezTo>
                <a:cubicBezTo>
                  <a:pt x="91" y="4"/>
                  <a:pt x="84" y="0"/>
                  <a:pt x="76" y="0"/>
                </a:cubicBezTo>
                <a:cubicBezTo>
                  <a:pt x="69" y="0"/>
                  <a:pt x="62" y="4"/>
                  <a:pt x="56" y="12"/>
                </a:cubicBezTo>
                <a:cubicBezTo>
                  <a:pt x="56" y="98"/>
                  <a:pt x="56" y="98"/>
                  <a:pt x="56" y="98"/>
                </a:cubicBezTo>
                <a:cubicBezTo>
                  <a:pt x="36" y="100"/>
                  <a:pt x="17" y="103"/>
                  <a:pt x="0" y="106"/>
                </a:cubicBezTo>
                <a:cubicBezTo>
                  <a:pt x="0" y="145"/>
                  <a:pt x="0" y="145"/>
                  <a:pt x="0" y="145"/>
                </a:cubicBezTo>
                <a:cubicBezTo>
                  <a:pt x="39" y="171"/>
                  <a:pt x="39" y="171"/>
                  <a:pt x="39" y="171"/>
                </a:cubicBezTo>
                <a:cubicBezTo>
                  <a:pt x="39" y="213"/>
                  <a:pt x="39" y="213"/>
                  <a:pt x="39" y="213"/>
                </a:cubicBezTo>
                <a:cubicBezTo>
                  <a:pt x="39" y="244"/>
                  <a:pt x="59" y="271"/>
                  <a:pt x="89" y="284"/>
                </a:cubicBezTo>
                <a:cubicBezTo>
                  <a:pt x="89" y="339"/>
                  <a:pt x="89" y="339"/>
                  <a:pt x="89" y="339"/>
                </a:cubicBezTo>
                <a:cubicBezTo>
                  <a:pt x="101" y="347"/>
                  <a:pt x="116" y="352"/>
                  <a:pt x="132" y="352"/>
                </a:cubicBezTo>
                <a:cubicBezTo>
                  <a:pt x="148" y="352"/>
                  <a:pt x="163" y="347"/>
                  <a:pt x="175" y="339"/>
                </a:cubicBezTo>
                <a:cubicBezTo>
                  <a:pt x="175" y="284"/>
                  <a:pt x="175" y="284"/>
                  <a:pt x="175" y="284"/>
                </a:cubicBezTo>
                <a:cubicBezTo>
                  <a:pt x="205" y="271"/>
                  <a:pt x="226" y="244"/>
                  <a:pt x="226" y="213"/>
                </a:cubicBezTo>
                <a:cubicBezTo>
                  <a:pt x="226" y="171"/>
                  <a:pt x="226" y="171"/>
                  <a:pt x="226" y="171"/>
                </a:cubicBezTo>
                <a:cubicBezTo>
                  <a:pt x="265" y="145"/>
                  <a:pt x="265" y="145"/>
                  <a:pt x="265" y="145"/>
                </a:cubicBezTo>
                <a:cubicBezTo>
                  <a:pt x="265" y="106"/>
                  <a:pt x="265" y="106"/>
                  <a:pt x="265" y="106"/>
                </a:cubicBezTo>
                <a:cubicBezTo>
                  <a:pt x="248" y="103"/>
                  <a:pt x="229" y="100"/>
                  <a:pt x="209" y="98"/>
                </a:cubicBezTo>
                <a:close/>
                <a:moveTo>
                  <a:pt x="104" y="250"/>
                </a:moveTo>
                <a:cubicBezTo>
                  <a:pt x="122" y="195"/>
                  <a:pt x="122" y="195"/>
                  <a:pt x="122" y="195"/>
                </a:cubicBezTo>
                <a:cubicBezTo>
                  <a:pt x="91" y="195"/>
                  <a:pt x="91" y="195"/>
                  <a:pt x="91" y="195"/>
                </a:cubicBezTo>
                <a:cubicBezTo>
                  <a:pt x="160" y="121"/>
                  <a:pt x="160" y="121"/>
                  <a:pt x="160" y="121"/>
                </a:cubicBezTo>
                <a:cubicBezTo>
                  <a:pt x="143" y="175"/>
                  <a:pt x="143" y="175"/>
                  <a:pt x="143" y="175"/>
                </a:cubicBezTo>
                <a:cubicBezTo>
                  <a:pt x="174" y="175"/>
                  <a:pt x="174" y="175"/>
                  <a:pt x="174" y="175"/>
                </a:cubicBezTo>
                <a:lnTo>
                  <a:pt x="104" y="25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Slide Number Placeholder 3">
            <a:extLst>
              <a:ext uri="{FF2B5EF4-FFF2-40B4-BE49-F238E27FC236}">
                <a16:creationId xmlns:a16="http://schemas.microsoft.com/office/drawing/2014/main" id="{D08AAACA-B4E8-4B44-A148-EF0D0C381397}"/>
              </a:ext>
            </a:extLst>
          </p:cNvPr>
          <p:cNvSpPr>
            <a:spLocks noGrp="1"/>
          </p:cNvSpPr>
          <p:nvPr>
            <p:ph type="sldNum" sz="quarter" idx="4"/>
          </p:nvPr>
        </p:nvSpPr>
        <p:spPr>
          <a:xfrm>
            <a:off x="11825207" y="6455593"/>
            <a:ext cx="366793" cy="308860"/>
          </a:xfrm>
        </p:spPr>
        <p:txBody>
          <a:bodyPr/>
          <a:lstStyle/>
          <a:p>
            <a:fld id="{B34C5665-60AA-4800-975B-60C3B685C1F4}" type="slidenum">
              <a:rPr lang="en-US" smtClean="0"/>
              <a:pPr/>
              <a:t>18</a:t>
            </a:fld>
            <a:endParaRPr lang="en-US"/>
          </a:p>
        </p:txBody>
      </p:sp>
      <p:sp>
        <p:nvSpPr>
          <p:cNvPr id="52" name="Title 11">
            <a:extLst>
              <a:ext uri="{FF2B5EF4-FFF2-40B4-BE49-F238E27FC236}">
                <a16:creationId xmlns:a16="http://schemas.microsoft.com/office/drawing/2014/main" id="{D31A77A2-29AF-7247-881A-C37C376BA9AB}"/>
              </a:ext>
            </a:extLst>
          </p:cNvPr>
          <p:cNvSpPr txBox="1">
            <a:spLocks/>
          </p:cNvSpPr>
          <p:nvPr/>
        </p:nvSpPr>
        <p:spPr>
          <a:xfrm>
            <a:off x="635001" y="335842"/>
            <a:ext cx="11536678" cy="762000"/>
          </a:xfrm>
          <a:prstGeom prst="rect">
            <a:avLst/>
          </a:prstGeom>
        </p:spPr>
        <p:txBody>
          <a:bodyPr vert="horz" lIns="121842" tIns="60921" rIns="121842" bIns="60921" rtlCol="0" anchor="b" anchorCtr="0">
            <a:normAutofit/>
          </a:bodyPr>
          <a:lstStyle>
            <a:lvl1pPr algn="l" defTabSz="1218428" rtl="0" eaLnBrk="1" latinLnBrk="0" hangingPunct="1">
              <a:lnSpc>
                <a:spcPct val="90000"/>
              </a:lnSpc>
              <a:spcBef>
                <a:spcPct val="0"/>
              </a:spcBef>
              <a:buNone/>
              <a:defRPr sz="2400" b="0" i="0" kern="1200" spc="0" baseline="0">
                <a:solidFill>
                  <a:schemeClr val="bg1"/>
                </a:solidFill>
                <a:latin typeface="Arial Narrow" panose="020B0604020202020204" pitchFamily="34" charset="0"/>
                <a:ea typeface="+mj-ea"/>
                <a:cs typeface="Arial Narrow" panose="020B0604020202020204" pitchFamily="34" charset="0"/>
              </a:defRPr>
            </a:lvl1pPr>
          </a:lstStyle>
          <a:p>
            <a:r>
              <a:rPr lang="en-US" sz="3200" dirty="0">
                <a:solidFill>
                  <a:schemeClr val="accent1">
                    <a:lumMod val="20000"/>
                    <a:lumOff val="80000"/>
                  </a:schemeClr>
                </a:solidFill>
              </a:rPr>
              <a:t>MAJOR BARRIERS TO ADOPTION OF EVs</a:t>
            </a:r>
          </a:p>
        </p:txBody>
      </p:sp>
    </p:spTree>
    <p:extLst>
      <p:ext uri="{BB962C8B-B14F-4D97-AF65-F5344CB8AC3E}">
        <p14:creationId xmlns:p14="http://schemas.microsoft.com/office/powerpoint/2010/main" val="34330200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315C386-FED5-934D-943E-BEEA04A4D92D}"/>
              </a:ext>
            </a:extLst>
          </p:cNvPr>
          <p:cNvSpPr>
            <a:spLocks noGrp="1"/>
          </p:cNvSpPr>
          <p:nvPr>
            <p:ph type="body" sz="quarter" idx="12"/>
          </p:nvPr>
        </p:nvSpPr>
        <p:spPr/>
        <p:txBody>
          <a:bodyPr/>
          <a:lstStyle/>
          <a:p>
            <a:r>
              <a:rPr lang="en-US" dirty="0"/>
              <a:t>Source: Bloomberg NEF</a:t>
            </a:r>
          </a:p>
        </p:txBody>
      </p:sp>
      <p:sp>
        <p:nvSpPr>
          <p:cNvPr id="2" name="Content Placeholder 1">
            <a:extLst>
              <a:ext uri="{FF2B5EF4-FFF2-40B4-BE49-F238E27FC236}">
                <a16:creationId xmlns:a16="http://schemas.microsoft.com/office/drawing/2014/main" id="{3145FACA-4B6F-F244-940F-E09458E4E3B8}"/>
              </a:ext>
            </a:extLst>
          </p:cNvPr>
          <p:cNvSpPr>
            <a:spLocks noGrp="1"/>
          </p:cNvSpPr>
          <p:nvPr>
            <p:ph sz="quarter" idx="10"/>
          </p:nvPr>
        </p:nvSpPr>
        <p:spPr/>
        <p:txBody>
          <a:bodyPr/>
          <a:lstStyle/>
          <a:p>
            <a:endParaRPr lang="en-US" dirty="0"/>
          </a:p>
        </p:txBody>
      </p:sp>
      <p:sp>
        <p:nvSpPr>
          <p:cNvPr id="8" name="Title 1">
            <a:extLst>
              <a:ext uri="{FF2B5EF4-FFF2-40B4-BE49-F238E27FC236}">
                <a16:creationId xmlns:a16="http://schemas.microsoft.com/office/drawing/2014/main" id="{C0FB9F4F-1CBA-4674-A5A4-3B9A7ACE0A55}"/>
              </a:ext>
            </a:extLst>
          </p:cNvPr>
          <p:cNvSpPr>
            <a:spLocks noGrp="1"/>
          </p:cNvSpPr>
          <p:nvPr>
            <p:ph type="title"/>
          </p:nvPr>
        </p:nvSpPr>
        <p:spPr/>
        <p:txBody>
          <a:bodyPr>
            <a:normAutofit/>
          </a:bodyPr>
          <a:lstStyle/>
          <a:p>
            <a:r>
              <a:rPr lang="en-US" sz="3000" b="1" dirty="0"/>
              <a:t>The Cost of Batteries Is Falling Fast</a:t>
            </a:r>
            <a:endParaRPr lang="en-US" sz="2200" dirty="0"/>
          </a:p>
        </p:txBody>
      </p:sp>
      <p:pic>
        <p:nvPicPr>
          <p:cNvPr id="3" name="Picture 2">
            <a:extLst>
              <a:ext uri="{FF2B5EF4-FFF2-40B4-BE49-F238E27FC236}">
                <a16:creationId xmlns:a16="http://schemas.microsoft.com/office/drawing/2014/main" id="{DDF23869-647F-4113-B66F-4B14F2A5EC8D}"/>
              </a:ext>
            </a:extLst>
          </p:cNvPr>
          <p:cNvPicPr>
            <a:picLocks noChangeAspect="1"/>
          </p:cNvPicPr>
          <p:nvPr/>
        </p:nvPicPr>
        <p:blipFill rotWithShape="1">
          <a:blip r:embed="rId3"/>
          <a:srcRect l="19255" t="12863" r="34483" b="31329"/>
          <a:stretch/>
        </p:blipFill>
        <p:spPr>
          <a:xfrm>
            <a:off x="1784668" y="1280160"/>
            <a:ext cx="7513320" cy="5095940"/>
          </a:xfrm>
          <a:prstGeom prst="rect">
            <a:avLst/>
          </a:prstGeom>
        </p:spPr>
      </p:pic>
      <p:sp>
        <p:nvSpPr>
          <p:cNvPr id="6" name="TextBox 5">
            <a:extLst>
              <a:ext uri="{FF2B5EF4-FFF2-40B4-BE49-F238E27FC236}">
                <a16:creationId xmlns:a16="http://schemas.microsoft.com/office/drawing/2014/main" id="{28A336D0-D54E-498F-B846-ABCB9F9439DE}"/>
              </a:ext>
            </a:extLst>
          </p:cNvPr>
          <p:cNvSpPr txBox="1"/>
          <p:nvPr/>
        </p:nvSpPr>
        <p:spPr>
          <a:xfrm>
            <a:off x="4711113" y="3828130"/>
            <a:ext cx="2544286" cy="369332"/>
          </a:xfrm>
          <a:prstGeom prst="rect">
            <a:avLst/>
          </a:prstGeom>
          <a:noFill/>
        </p:spPr>
        <p:txBody>
          <a:bodyPr wrap="none" rtlCol="0">
            <a:spAutoFit/>
          </a:bodyPr>
          <a:lstStyle/>
          <a:p>
            <a:r>
              <a:rPr lang="en-US" dirty="0"/>
              <a:t>Note: 2019 USD prices</a:t>
            </a:r>
          </a:p>
        </p:txBody>
      </p:sp>
    </p:spTree>
    <p:extLst>
      <p:ext uri="{BB962C8B-B14F-4D97-AF65-F5344CB8AC3E}">
        <p14:creationId xmlns:p14="http://schemas.microsoft.com/office/powerpoint/2010/main" val="40782903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32E4E8-89FF-4009-BD3D-AB4693C03765}"/>
              </a:ext>
            </a:extLst>
          </p:cNvPr>
          <p:cNvSpPr txBox="1"/>
          <p:nvPr/>
        </p:nvSpPr>
        <p:spPr>
          <a:xfrm>
            <a:off x="1269506" y="204186"/>
            <a:ext cx="917063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Gill Sans MT" panose="020B0502020104020203"/>
                <a:ea typeface="+mn-ea"/>
                <a:cs typeface="+mn-cs"/>
              </a:rPr>
              <a:t>Better Place EV Testing Site, Israel 2011</a:t>
            </a:r>
          </a:p>
        </p:txBody>
      </p:sp>
      <p:pic>
        <p:nvPicPr>
          <p:cNvPr id="6" name="Picture 5">
            <a:extLst>
              <a:ext uri="{FF2B5EF4-FFF2-40B4-BE49-F238E27FC236}">
                <a16:creationId xmlns:a16="http://schemas.microsoft.com/office/drawing/2014/main" id="{357E2E2B-5883-417F-A4D3-BBC9DB5AC724}"/>
              </a:ext>
            </a:extLst>
          </p:cNvPr>
          <p:cNvPicPr>
            <a:picLocks noChangeAspect="1"/>
          </p:cNvPicPr>
          <p:nvPr/>
        </p:nvPicPr>
        <p:blipFill>
          <a:blip r:embed="rId2"/>
          <a:stretch>
            <a:fillRect/>
          </a:stretch>
        </p:blipFill>
        <p:spPr>
          <a:xfrm>
            <a:off x="943621" y="949911"/>
            <a:ext cx="10979459" cy="7319639"/>
          </a:xfrm>
          <a:prstGeom prst="rect">
            <a:avLst/>
          </a:prstGeom>
        </p:spPr>
      </p:pic>
    </p:spTree>
    <p:extLst>
      <p:ext uri="{BB962C8B-B14F-4D97-AF65-F5344CB8AC3E}">
        <p14:creationId xmlns:p14="http://schemas.microsoft.com/office/powerpoint/2010/main" val="3215266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9811" y="382385"/>
            <a:ext cx="10662080" cy="1034932"/>
          </a:xfrm>
        </p:spPr>
        <p:txBody>
          <a:bodyPr>
            <a:noAutofit/>
          </a:bodyPr>
          <a:lstStyle/>
          <a:p>
            <a:r>
              <a:rPr lang="en-US" dirty="0">
                <a:latin typeface="Arial" panose="020B0604020202020204" pitchFamily="34" charset="0"/>
                <a:cs typeface="Arial" panose="020B0604020202020204" pitchFamily="34" charset="0"/>
              </a:rPr>
              <a:t>Impact on Grid from EVs</a:t>
            </a:r>
          </a:p>
        </p:txBody>
      </p:sp>
      <p:sp>
        <p:nvSpPr>
          <p:cNvPr id="6" name="Text Placeholder 5"/>
          <p:cNvSpPr txBox="1">
            <a:spLocks/>
          </p:cNvSpPr>
          <p:nvPr/>
        </p:nvSpPr>
        <p:spPr bwMode="auto">
          <a:xfrm>
            <a:off x="1592802" y="1373186"/>
            <a:ext cx="8686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marL="0" marR="0" lvl="0" indent="0" algn="l" defTabSz="457200" rtl="0" eaLnBrk="0" fontAlgn="base" latinLnBrk="0" hangingPunct="0">
              <a:lnSpc>
                <a:spcPct val="100000"/>
              </a:lnSpc>
              <a:spcBef>
                <a:spcPct val="20000"/>
              </a:spcBef>
              <a:spcAft>
                <a:spcPct val="0"/>
              </a:spcAft>
              <a:buClrTx/>
              <a:buSzTx/>
              <a:buFontTx/>
              <a:buNone/>
              <a:tabLst/>
              <a:defRPr/>
            </a:pPr>
            <a:endParaRPr kumimoji="0" lang="en-US" altLang="ja-JP" sz="2000" b="1" i="0" u="none" strike="noStrike" kern="0" cap="none" spc="0" normalizeH="0" baseline="0" noProof="0" dirty="0">
              <a:ln>
                <a:noFill/>
              </a:ln>
              <a:solidFill>
                <a:prstClr val="black"/>
              </a:solidFill>
              <a:effectLst/>
              <a:uLnTx/>
              <a:uFillTx/>
              <a:latin typeface="Arial" panose="020B0604020202020204" pitchFamily="34" charset="0"/>
              <a:ea typeface="メイリオ" panose="020B0604030504040204" pitchFamily="34" charset="-128"/>
              <a:cs typeface="Arial" panose="020B0604020202020204" pitchFamily="34" charset="0"/>
            </a:endParaRPr>
          </a:p>
          <a:p>
            <a:pPr marL="0" marR="0" lvl="0" indent="0" algn="l" defTabSz="457200" rtl="0" eaLnBrk="0" fontAlgn="base" latinLnBrk="0" hangingPunct="0">
              <a:lnSpc>
                <a:spcPct val="100000"/>
              </a:lnSpc>
              <a:spcBef>
                <a:spcPct val="20000"/>
              </a:spcBef>
              <a:spcAft>
                <a:spcPct val="0"/>
              </a:spcAft>
              <a:buClrTx/>
              <a:buSzTx/>
              <a:buFontTx/>
              <a:buNone/>
              <a:tabLst/>
              <a:defRPr/>
            </a:pPr>
            <a:endParaRPr kumimoji="0" lang="en-US" altLang="en-US" sz="2000" b="1" i="0" u="none" strike="noStrike" kern="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7" name="Picture 2" descr="C:\Documents and Settings\capeters\Local Settings\Temporary Internet Files\Content.IE5\5K0NODOU\MC90032477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517775"/>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Documents and Settings\capeters\Local Settings\Temporary Internet Files\Content.IE5\XSXNNQ26\MC90005355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6788" y="2066926"/>
            <a:ext cx="20574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946276" y="5024439"/>
            <a:ext cx="2854325" cy="1015663"/>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
                <a:srgbClr val="D52B1E"/>
              </a:buClr>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Supply-Side</a:t>
            </a:r>
          </a:p>
          <a:p>
            <a:pPr marL="285750" marR="0" lvl="0" indent="-285750" algn="l" defTabSz="457200" rtl="0" eaLnBrk="0" fontAlgn="base" latinLnBrk="0" hangingPunct="0">
              <a:lnSpc>
                <a:spcPct val="100000"/>
              </a:lnSpc>
              <a:spcBef>
                <a:spcPct val="0"/>
              </a:spcBef>
              <a:spcAft>
                <a:spcPct val="0"/>
              </a:spcAft>
              <a:buClrTx/>
              <a:buSzPct val="12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How much more energy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Pct val="12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Demand Charges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Pct val="12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TextBox 9"/>
          <p:cNvSpPr txBox="1"/>
          <p:nvPr/>
        </p:nvSpPr>
        <p:spPr>
          <a:xfrm>
            <a:off x="7989889" y="5019675"/>
            <a:ext cx="1867819" cy="553998"/>
          </a:xfrm>
          <a:prstGeom prst="rect">
            <a:avLst/>
          </a:prstGeom>
          <a:noFill/>
        </p:spPr>
        <p:txBody>
          <a:bodyPr wrap="none">
            <a:spAutoFit/>
          </a:bodyPr>
          <a:lstStyle/>
          <a:p>
            <a:pPr marL="0" marR="0" lvl="0" indent="0" algn="l" defTabSz="457200" rtl="0" eaLnBrk="0" fontAlgn="base" latinLnBrk="0" hangingPunct="0">
              <a:lnSpc>
                <a:spcPct val="100000"/>
              </a:lnSpc>
              <a:spcBef>
                <a:spcPct val="0"/>
              </a:spcBef>
              <a:spcAft>
                <a:spcPct val="0"/>
              </a:spcAft>
              <a:buClr>
                <a:srgbClr val="D52B1E"/>
              </a:buClr>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Transmission</a:t>
            </a:r>
          </a:p>
          <a:p>
            <a:pPr marL="285750" marR="0" lvl="0" indent="-285750" algn="l" defTabSz="457200" rtl="0" eaLnBrk="0" fontAlgn="base" latinLnBrk="0" hangingPunct="0">
              <a:lnSpc>
                <a:spcPct val="100000"/>
              </a:lnSpc>
              <a:spcBef>
                <a:spcPct val="0"/>
              </a:spcBef>
              <a:spcAft>
                <a:spcPct val="0"/>
              </a:spcAft>
              <a:buClrTx/>
              <a:buSzPct val="12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Possible impacts</a:t>
            </a:r>
          </a:p>
        </p:txBody>
      </p:sp>
      <p:pic>
        <p:nvPicPr>
          <p:cNvPr id="11" name="Picture 22" descr="C:\Documents and Settings\lmgoen\Local Settings\Temporary Internet Files\Content.IE5\D1HTMDG7\MC900437365[1].jpg"/>
          <p:cNvPicPr>
            <a:picLocks noChangeAspect="1" noChangeArrowheads="1"/>
          </p:cNvPicPr>
          <p:nvPr/>
        </p:nvPicPr>
        <p:blipFill>
          <a:blip r:embed="rId4" cstate="print"/>
          <a:srcRect/>
          <a:stretch>
            <a:fillRect/>
          </a:stretch>
        </p:blipFill>
        <p:spPr bwMode="auto">
          <a:xfrm>
            <a:off x="5268953" y="2438401"/>
            <a:ext cx="1472184" cy="2349229"/>
          </a:xfrm>
          <a:prstGeom prst="rect">
            <a:avLst/>
          </a:prstGeom>
          <a:ln w="88900" cap="sq" cmpd="thickThin">
            <a:solidFill>
              <a:srgbClr val="000000"/>
            </a:solidFill>
            <a:prstDash val="solid"/>
            <a:miter lim="800000"/>
          </a:ln>
          <a:effectLst>
            <a:innerShdw blurRad="76200">
              <a:srgbClr val="000000"/>
            </a:innerShdw>
          </a:effectLst>
        </p:spPr>
      </p:pic>
      <p:sp>
        <p:nvSpPr>
          <p:cNvPr id="12" name="TextBox 11"/>
          <p:cNvSpPr txBox="1"/>
          <p:nvPr/>
        </p:nvSpPr>
        <p:spPr>
          <a:xfrm>
            <a:off x="4927600" y="5027614"/>
            <a:ext cx="2540000" cy="76944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
                <a:srgbClr val="D52B1E"/>
              </a:buClr>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Demand-Side Options</a:t>
            </a:r>
          </a:p>
          <a:p>
            <a:pPr marL="285750" marR="0" lvl="0" indent="-285750" algn="l" defTabSz="457200" rtl="0" eaLnBrk="0" fontAlgn="base" latinLnBrk="0" hangingPunct="0">
              <a:lnSpc>
                <a:spcPct val="100000"/>
              </a:lnSpc>
              <a:spcBef>
                <a:spcPct val="0"/>
              </a:spcBef>
              <a:spcAft>
                <a:spcPct val="0"/>
              </a:spcAft>
              <a:buClrTx/>
              <a:buSzPct val="12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EV to Grid</a:t>
            </a:r>
          </a:p>
          <a:p>
            <a:pPr marL="285750" marR="0" lvl="0" indent="-285750" algn="l" defTabSz="457200" rtl="0" eaLnBrk="0" fontAlgn="base" latinLnBrk="0" hangingPunct="0">
              <a:lnSpc>
                <a:spcPct val="100000"/>
              </a:lnSpc>
              <a:spcBef>
                <a:spcPct val="0"/>
              </a:spcBef>
              <a:spcAft>
                <a:spcPct val="0"/>
              </a:spcAft>
              <a:buClrTx/>
              <a:buSzPct val="12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EV charging House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8276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F233-988A-BA40-B368-8B6AC3657B62}"/>
              </a:ext>
            </a:extLst>
          </p:cNvPr>
          <p:cNvSpPr>
            <a:spLocks noGrp="1"/>
          </p:cNvSpPr>
          <p:nvPr>
            <p:ph type="title"/>
          </p:nvPr>
        </p:nvSpPr>
        <p:spPr>
          <a:xfrm>
            <a:off x="482600" y="242710"/>
            <a:ext cx="3269267" cy="1400235"/>
          </a:xfrm>
        </p:spPr>
        <p:txBody>
          <a:bodyPr/>
          <a:lstStyle/>
          <a:p>
            <a:r>
              <a:rPr lang="en-US" dirty="0"/>
              <a:t>Special thanks to </a:t>
            </a:r>
            <a:br>
              <a:rPr lang="en-US" dirty="0"/>
            </a:br>
            <a:r>
              <a:rPr lang="en-US" dirty="0"/>
              <a:t>Jonathan Smoke and KC Boyce</a:t>
            </a:r>
          </a:p>
        </p:txBody>
      </p:sp>
      <p:sp>
        <p:nvSpPr>
          <p:cNvPr id="4" name="Slide Number Placeholder 3">
            <a:extLst>
              <a:ext uri="{FF2B5EF4-FFF2-40B4-BE49-F238E27FC236}">
                <a16:creationId xmlns:a16="http://schemas.microsoft.com/office/drawing/2014/main" id="{59B0DAD0-6CA3-174D-B25A-DBBC8300A6C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9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5" name="Rectangle 4">
            <a:extLst>
              <a:ext uri="{FF2B5EF4-FFF2-40B4-BE49-F238E27FC236}">
                <a16:creationId xmlns:a16="http://schemas.microsoft.com/office/drawing/2014/main" id="{1A1ABFCE-01BD-3A46-ACFA-3417D2B64156}"/>
              </a:ext>
            </a:extLst>
          </p:cNvPr>
          <p:cNvSpPr/>
          <p:nvPr/>
        </p:nvSpPr>
        <p:spPr>
          <a:xfrm>
            <a:off x="292900" y="2752523"/>
            <a:ext cx="5532501" cy="1661987"/>
          </a:xfrm>
          <a:prstGeom prst="rect">
            <a:avLst/>
          </a:prstGeom>
        </p:spPr>
        <p:txBody>
          <a:bodyPr wrap="square" lIns="91432" tIns="45717" rIns="91432" bIns="45717">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14141"/>
                </a:solidFill>
                <a:effectLst/>
                <a:uLnTx/>
                <a:uFillTx/>
                <a:latin typeface="Arial"/>
                <a:ea typeface="+mn-ea"/>
                <a:cs typeface="Arial Black"/>
              </a:rPr>
              <a:t>Contact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141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141"/>
                </a:solidFill>
                <a:effectLst/>
                <a:uLnTx/>
                <a:uFillTx/>
                <a:latin typeface="Arial"/>
                <a:ea typeface="+mn-ea"/>
                <a:cs typeface="+mn-cs"/>
              </a:rPr>
              <a:t>Jonathan Smoke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141"/>
                </a:solidFill>
                <a:effectLst/>
                <a:uLnTx/>
                <a:uFillTx/>
                <a:latin typeface="Arial"/>
                <a:ea typeface="+mn-ea"/>
                <a:cs typeface="+mn-cs"/>
              </a:rPr>
              <a:t>Chief Economist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141"/>
                </a:solidFill>
                <a:effectLst/>
                <a:uLnTx/>
                <a:uFillTx/>
                <a:latin typeface="Arial"/>
                <a:ea typeface="+mn-ea"/>
                <a:cs typeface="+mn-cs"/>
              </a:rPr>
              <a:t>Cox Automotive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414141"/>
                </a:solidFill>
                <a:effectLst/>
                <a:uLnTx/>
                <a:uFillTx/>
                <a:latin typeface="Arial"/>
                <a:ea typeface="+mn-ea"/>
                <a:cs typeface="+mn-cs"/>
              </a:rPr>
              <a:t>jonathan.smoke@coxautoinc.com</a:t>
            </a:r>
            <a:endParaRPr kumimoji="0" lang="en-US" sz="1400" b="0" i="0" u="none" strike="noStrike" kern="1200" cap="none" spc="0" normalizeH="0" baseline="0" noProof="0">
              <a:ln>
                <a:noFill/>
              </a:ln>
              <a:solidFill>
                <a:srgbClr val="4141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2" descr="Image result for twitter logo">
            <a:extLst>
              <a:ext uri="{FF2B5EF4-FFF2-40B4-BE49-F238E27FC236}">
                <a16:creationId xmlns:a16="http://schemas.microsoft.com/office/drawing/2014/main" id="{61832B36-EE69-4245-8394-A9F9E2384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49" y="4527025"/>
            <a:ext cx="624177" cy="6241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042DE0-604B-5648-899B-D0BA465314BC}"/>
              </a:ext>
            </a:extLst>
          </p:cNvPr>
          <p:cNvSpPr txBox="1"/>
          <p:nvPr/>
        </p:nvSpPr>
        <p:spPr>
          <a:xfrm>
            <a:off x="661573" y="4641497"/>
            <a:ext cx="18806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141"/>
                </a:solidFill>
                <a:effectLst/>
                <a:uLnTx/>
                <a:uFillTx/>
                <a:latin typeface="Arial"/>
                <a:ea typeface="+mn-ea"/>
                <a:cs typeface="+mn-cs"/>
              </a:rPr>
              <a:t>@</a:t>
            </a:r>
            <a:r>
              <a:rPr kumimoji="0" lang="en-US" sz="1800" b="0" i="0" u="none" strike="noStrike" kern="1200" cap="none" spc="0" normalizeH="0" baseline="0" noProof="0" err="1">
                <a:ln>
                  <a:noFill/>
                </a:ln>
                <a:solidFill>
                  <a:srgbClr val="414141"/>
                </a:solidFill>
                <a:effectLst/>
                <a:uLnTx/>
                <a:uFillTx/>
                <a:latin typeface="Arial"/>
                <a:ea typeface="+mn-ea"/>
                <a:cs typeface="+mn-cs"/>
              </a:rPr>
              <a:t>SmokeonCars</a:t>
            </a:r>
            <a:endParaRPr kumimoji="0" lang="en-US" sz="1800" b="0" i="0" u="none" strike="noStrike" kern="1200" cap="none" spc="0" normalizeH="0" baseline="0" noProof="0">
              <a:ln>
                <a:noFill/>
              </a:ln>
              <a:solidFill>
                <a:srgbClr val="414141"/>
              </a:solidFill>
              <a:effectLst/>
              <a:uLnTx/>
              <a:uFillTx/>
              <a:latin typeface="Arial"/>
              <a:ea typeface="+mn-ea"/>
              <a:cs typeface="+mn-cs"/>
            </a:endParaRPr>
          </a:p>
        </p:txBody>
      </p:sp>
    </p:spTree>
    <p:extLst>
      <p:ext uri="{BB962C8B-B14F-4D97-AF65-F5344CB8AC3E}">
        <p14:creationId xmlns:p14="http://schemas.microsoft.com/office/powerpoint/2010/main" val="15878248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31136" y="127208"/>
            <a:ext cx="7729728" cy="1188720"/>
          </a:xfrm>
        </p:spPr>
        <p:txBody>
          <a:bodyPr>
            <a:normAutofit/>
          </a:bodyPr>
          <a:lstStyle/>
          <a:p>
            <a:r>
              <a:rPr lang="en-US" b="0" dirty="0">
                <a:latin typeface="Arial" panose="020B0604020202020204" pitchFamily="34" charset="0"/>
                <a:cs typeface="Arial" panose="020B0604020202020204" pitchFamily="34" charset="0"/>
              </a:rPr>
              <a:t>The Echols Experience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370" y="1723028"/>
            <a:ext cx="1371600" cy="118613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528" y="3591614"/>
            <a:ext cx="1371600" cy="116887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7528" y="5306232"/>
            <a:ext cx="1371600" cy="1165860"/>
          </a:xfrm>
          <a:prstGeom prst="rect">
            <a:avLst/>
          </a:prstGeom>
        </p:spPr>
      </p:pic>
      <p:sp>
        <p:nvSpPr>
          <p:cNvPr id="11" name="Rectangle 10"/>
          <p:cNvSpPr/>
          <p:nvPr/>
        </p:nvSpPr>
        <p:spPr>
          <a:xfrm>
            <a:off x="6080648" y="1464631"/>
            <a:ext cx="4343401" cy="17029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panose="020B0502020104020203"/>
                <a:ea typeface="+mn-ea"/>
                <a:cs typeface="+mn-cs"/>
              </a:rPr>
              <a:t>Hybrid Electric Vehicle (HEV)</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Powered by an engine and electric motor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Does not use electric vehicle supply equipment (EVSE) to charge the battery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3" name="Rectangle 12"/>
          <p:cNvSpPr/>
          <p:nvPr/>
        </p:nvSpPr>
        <p:spPr>
          <a:xfrm>
            <a:off x="6111355" y="3420766"/>
            <a:ext cx="4366147" cy="15105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panose="020B0502020104020203"/>
                <a:ea typeface="+mn-ea"/>
                <a:cs typeface="+mn-cs"/>
              </a:rPr>
              <a:t>Plug-In Hybrid Electric Vehicle (PHEV)</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Powered by an electric motor and engine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Uses EVSE to charge the battery</a:t>
            </a:r>
          </a:p>
        </p:txBody>
      </p:sp>
      <p:sp>
        <p:nvSpPr>
          <p:cNvPr id="14" name="Rectangle 13"/>
          <p:cNvSpPr/>
          <p:nvPr/>
        </p:nvSpPr>
        <p:spPr>
          <a:xfrm>
            <a:off x="6096000" y="5133418"/>
            <a:ext cx="4396854"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panose="020B0502020104020203"/>
                <a:ea typeface="+mn-ea"/>
                <a:cs typeface="+mn-cs"/>
              </a:rPr>
              <a:t>All-Electric Vehicle (EV)</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Powered by an electric motor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Uses EVSE to charge the battery</a:t>
            </a: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6029" t="35626" r="8898" b="5455"/>
          <a:stretch/>
        </p:blipFill>
        <p:spPr>
          <a:xfrm>
            <a:off x="3578067" y="1637989"/>
            <a:ext cx="2255216" cy="135621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2357" t="25956" r="7525" b="8894"/>
          <a:stretch/>
        </p:blipFill>
        <p:spPr>
          <a:xfrm>
            <a:off x="3578068" y="3552076"/>
            <a:ext cx="2292511" cy="124795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37214" b="18706"/>
          <a:stretch/>
        </p:blipFill>
        <p:spPr>
          <a:xfrm>
            <a:off x="3584578" y="5133419"/>
            <a:ext cx="2286000" cy="151148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4D6F2-C4A3-4CAD-AF9B-661442A234DB}"/>
              </a:ext>
            </a:extLst>
          </p:cNvPr>
          <p:cNvSpPr>
            <a:spLocks noGrp="1"/>
          </p:cNvSpPr>
          <p:nvPr>
            <p:ph type="title"/>
          </p:nvPr>
        </p:nvSpPr>
        <p:spPr/>
        <p:txBody>
          <a:bodyPr/>
          <a:lstStyle/>
          <a:p>
            <a:r>
              <a:rPr lang="en-US" dirty="0"/>
              <a:t>Typical Reasons against EVs</a:t>
            </a:r>
          </a:p>
        </p:txBody>
      </p:sp>
      <p:sp>
        <p:nvSpPr>
          <p:cNvPr id="3" name="Content Placeholder 2">
            <a:extLst>
              <a:ext uri="{FF2B5EF4-FFF2-40B4-BE49-F238E27FC236}">
                <a16:creationId xmlns:a16="http://schemas.microsoft.com/office/drawing/2014/main" id="{26CD4E65-C8D5-48C8-91AB-D271439B16DE}"/>
              </a:ext>
            </a:extLst>
          </p:cNvPr>
          <p:cNvSpPr>
            <a:spLocks noGrp="1"/>
          </p:cNvSpPr>
          <p:nvPr>
            <p:ph idx="1"/>
          </p:nvPr>
        </p:nvSpPr>
        <p:spPr>
          <a:xfrm>
            <a:off x="6553201" y="804672"/>
            <a:ext cx="5214256" cy="5248656"/>
          </a:xfrm>
        </p:spPr>
        <p:txBody>
          <a:bodyPr>
            <a:normAutofit fontScale="92500"/>
          </a:bodyPr>
          <a:lstStyle/>
          <a:p>
            <a:r>
              <a:rPr lang="en-US" sz="4000" dirty="0"/>
              <a:t>Lost time charging</a:t>
            </a:r>
          </a:p>
          <a:p>
            <a:r>
              <a:rPr lang="en-US" sz="4000" dirty="0"/>
              <a:t>Range limitations</a:t>
            </a:r>
          </a:p>
          <a:p>
            <a:r>
              <a:rPr lang="en-US" sz="4000" dirty="0"/>
              <a:t>Technology soon out of date</a:t>
            </a:r>
          </a:p>
          <a:p>
            <a:r>
              <a:rPr lang="en-US" sz="4000" dirty="0"/>
              <a:t>Additional costs (upfront &amp; chargers)</a:t>
            </a:r>
          </a:p>
          <a:p>
            <a:r>
              <a:rPr lang="en-US" sz="4000" dirty="0"/>
              <a:t>Employee dissatisfaction</a:t>
            </a:r>
          </a:p>
          <a:p>
            <a:r>
              <a:rPr lang="en-US" sz="4000" dirty="0"/>
              <a:t>Fuel card issues</a:t>
            </a:r>
          </a:p>
        </p:txBody>
      </p:sp>
      <p:sp>
        <p:nvSpPr>
          <p:cNvPr id="4" name="Text Placeholder 3">
            <a:extLst>
              <a:ext uri="{FF2B5EF4-FFF2-40B4-BE49-F238E27FC236}">
                <a16:creationId xmlns:a16="http://schemas.microsoft.com/office/drawing/2014/main" id="{B52AE3C3-0D34-443C-BE52-4765DBA24A6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97003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4D6F2-C4A3-4CAD-AF9B-661442A234DB}"/>
              </a:ext>
            </a:extLst>
          </p:cNvPr>
          <p:cNvSpPr>
            <a:spLocks noGrp="1"/>
          </p:cNvSpPr>
          <p:nvPr>
            <p:ph type="title"/>
          </p:nvPr>
        </p:nvSpPr>
        <p:spPr/>
        <p:txBody>
          <a:bodyPr/>
          <a:lstStyle/>
          <a:p>
            <a:r>
              <a:rPr lang="en-US" dirty="0"/>
              <a:t>Making the case to Conservatives</a:t>
            </a:r>
          </a:p>
        </p:txBody>
      </p:sp>
      <p:sp>
        <p:nvSpPr>
          <p:cNvPr id="3" name="Content Placeholder 2">
            <a:extLst>
              <a:ext uri="{FF2B5EF4-FFF2-40B4-BE49-F238E27FC236}">
                <a16:creationId xmlns:a16="http://schemas.microsoft.com/office/drawing/2014/main" id="{26CD4E65-C8D5-48C8-91AB-D271439B16DE}"/>
              </a:ext>
            </a:extLst>
          </p:cNvPr>
          <p:cNvSpPr>
            <a:spLocks noGrp="1"/>
          </p:cNvSpPr>
          <p:nvPr>
            <p:ph idx="1"/>
          </p:nvPr>
        </p:nvSpPr>
        <p:spPr>
          <a:xfrm>
            <a:off x="6553201" y="239486"/>
            <a:ext cx="5214256" cy="6477000"/>
          </a:xfrm>
        </p:spPr>
        <p:txBody>
          <a:bodyPr>
            <a:normAutofit fontScale="77500" lnSpcReduction="20000"/>
          </a:bodyPr>
          <a:lstStyle/>
          <a:p>
            <a:r>
              <a:rPr lang="en-US" sz="4000" dirty="0"/>
              <a:t>Charging at home, at night, provides better grid utilization and puts downward pressure on rates</a:t>
            </a:r>
          </a:p>
          <a:p>
            <a:r>
              <a:rPr lang="en-US" sz="4000" dirty="0"/>
              <a:t>Uses in-state fuel</a:t>
            </a:r>
          </a:p>
          <a:p>
            <a:r>
              <a:rPr lang="en-US" sz="4000" dirty="0"/>
              <a:t>Vehicles weigh less and have less impact on highways</a:t>
            </a:r>
          </a:p>
          <a:p>
            <a:r>
              <a:rPr lang="en-US" sz="4000" dirty="0"/>
              <a:t>Every one percent of petroleum-based miles travelled in GA that is displaced by electric vehicles, approximately $201 million dollars will remain in the state of Georgia annually. </a:t>
            </a:r>
          </a:p>
        </p:txBody>
      </p:sp>
    </p:spTree>
    <p:extLst>
      <p:ext uri="{BB962C8B-B14F-4D97-AF65-F5344CB8AC3E}">
        <p14:creationId xmlns:p14="http://schemas.microsoft.com/office/powerpoint/2010/main" val="1977789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B708-2F31-4C59-AEB7-8B5230663596}"/>
              </a:ext>
            </a:extLst>
          </p:cNvPr>
          <p:cNvSpPr>
            <a:spLocks noGrp="1"/>
          </p:cNvSpPr>
          <p:nvPr>
            <p:ph type="title"/>
          </p:nvPr>
        </p:nvSpPr>
        <p:spPr>
          <a:xfrm>
            <a:off x="391700" y="259082"/>
            <a:ext cx="4722920" cy="1106486"/>
          </a:xfrm>
        </p:spPr>
        <p:txBody>
          <a:bodyPr>
            <a:noAutofit/>
          </a:bodyPr>
          <a:lstStyle/>
          <a:p>
            <a:r>
              <a:rPr lang="en-US" dirty="0"/>
              <a:t>Battery storage installed costs continue to drop</a:t>
            </a:r>
            <a:endParaRPr lang="en-US" sz="2000" dirty="0"/>
          </a:p>
        </p:txBody>
      </p:sp>
      <p:sp>
        <p:nvSpPr>
          <p:cNvPr id="3" name="TextBox 2">
            <a:extLst>
              <a:ext uri="{FF2B5EF4-FFF2-40B4-BE49-F238E27FC236}">
                <a16:creationId xmlns:a16="http://schemas.microsoft.com/office/drawing/2014/main" id="{5E871A99-B172-46A6-AD9E-2F576543849F}"/>
              </a:ext>
            </a:extLst>
          </p:cNvPr>
          <p:cNvSpPr txBox="1"/>
          <p:nvPr/>
        </p:nvSpPr>
        <p:spPr>
          <a:xfrm>
            <a:off x="5992427" y="259082"/>
            <a:ext cx="556925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Gill Sans MT" panose="020B0502020104020203"/>
                <a:ea typeface="+mn-ea"/>
                <a:cs typeface="+mn-cs"/>
              </a:rPr>
              <a:t>Cost declines of 8-10% year-on-year expected through mid 2020s</a:t>
            </a:r>
          </a:p>
        </p:txBody>
      </p:sp>
      <p:graphicFrame>
        <p:nvGraphicFramePr>
          <p:cNvPr id="11" name="Content Placeholder 10">
            <a:extLst>
              <a:ext uri="{FF2B5EF4-FFF2-40B4-BE49-F238E27FC236}">
                <a16:creationId xmlns:a16="http://schemas.microsoft.com/office/drawing/2014/main" id="{86194C7F-D1BB-486C-881B-07A55E625A57}"/>
              </a:ext>
            </a:extLst>
          </p:cNvPr>
          <p:cNvGraphicFramePr>
            <a:graphicFrameLocks noGrp="1"/>
          </p:cNvGraphicFramePr>
          <p:nvPr>
            <p:ph idx="1"/>
            <p:extLst/>
          </p:nvPr>
        </p:nvGraphicFramePr>
        <p:xfrm>
          <a:off x="0" y="1562470"/>
          <a:ext cx="11984854" cy="490047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104C524-B24A-434A-8217-33FCB01E8D80}"/>
              </a:ext>
            </a:extLst>
          </p:cNvPr>
          <p:cNvSpPr txBox="1"/>
          <p:nvPr/>
        </p:nvSpPr>
        <p:spPr>
          <a:xfrm>
            <a:off x="2529397" y="1956275"/>
            <a:ext cx="57370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Bulk-scale 4-hour lithium-ion battery installed cost ($/kW)</a:t>
            </a:r>
          </a:p>
        </p:txBody>
      </p:sp>
    </p:spTree>
    <p:extLst>
      <p:ext uri="{BB962C8B-B14F-4D97-AF65-F5344CB8AC3E}">
        <p14:creationId xmlns:p14="http://schemas.microsoft.com/office/powerpoint/2010/main" val="110502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6DB46-4E29-4F7D-B239-55B1C71695E1}"/>
              </a:ext>
            </a:extLst>
          </p:cNvPr>
          <p:cNvSpPr txBox="1"/>
          <p:nvPr/>
        </p:nvSpPr>
        <p:spPr>
          <a:xfrm>
            <a:off x="263661" y="183932"/>
            <a:ext cx="1154500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Georgia Power Company’s                                                                                                        80 MW Battery Energy Storage Demonstration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Draft Deployment Strategy</a:t>
            </a:r>
          </a:p>
        </p:txBody>
      </p:sp>
      <p:sp>
        <p:nvSpPr>
          <p:cNvPr id="5" name="TextBox 4">
            <a:extLst>
              <a:ext uri="{FF2B5EF4-FFF2-40B4-BE49-F238E27FC236}">
                <a16:creationId xmlns:a16="http://schemas.microsoft.com/office/drawing/2014/main" id="{6444DD28-43F7-4E3A-A876-E022449E921A}"/>
              </a:ext>
            </a:extLst>
          </p:cNvPr>
          <p:cNvSpPr txBox="1"/>
          <p:nvPr/>
        </p:nvSpPr>
        <p:spPr>
          <a:xfrm>
            <a:off x="576342" y="1610132"/>
            <a:ext cx="109196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Approved by GPSC in the 2019 Integrated Resource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Exact sizes, configurations locations, and use cases to be tested are still under development</a:t>
            </a:r>
          </a:p>
        </p:txBody>
      </p:sp>
      <p:graphicFrame>
        <p:nvGraphicFramePr>
          <p:cNvPr id="6" name="Table 5">
            <a:extLst>
              <a:ext uri="{FF2B5EF4-FFF2-40B4-BE49-F238E27FC236}">
                <a16:creationId xmlns:a16="http://schemas.microsoft.com/office/drawing/2014/main" id="{52E943B9-71DD-461F-A2C1-3922787B0D68}"/>
              </a:ext>
            </a:extLst>
          </p:cNvPr>
          <p:cNvGraphicFramePr>
            <a:graphicFrameLocks noGrp="1"/>
          </p:cNvGraphicFramePr>
          <p:nvPr>
            <p:extLst/>
          </p:nvPr>
        </p:nvGraphicFramePr>
        <p:xfrm>
          <a:off x="576342" y="2699993"/>
          <a:ext cx="10919637" cy="3189150"/>
        </p:xfrm>
        <a:graphic>
          <a:graphicData uri="http://schemas.openxmlformats.org/drawingml/2006/table">
            <a:tbl>
              <a:tblPr firstRow="1" bandRow="1">
                <a:tableStyleId>{2A488322-F2BA-4B5B-9748-0D474271808F}</a:tableStyleId>
              </a:tblPr>
              <a:tblGrid>
                <a:gridCol w="3639879">
                  <a:extLst>
                    <a:ext uri="{9D8B030D-6E8A-4147-A177-3AD203B41FA5}">
                      <a16:colId xmlns:a16="http://schemas.microsoft.com/office/drawing/2014/main" val="1799146158"/>
                    </a:ext>
                  </a:extLst>
                </a:gridCol>
                <a:gridCol w="3639879">
                  <a:extLst>
                    <a:ext uri="{9D8B030D-6E8A-4147-A177-3AD203B41FA5}">
                      <a16:colId xmlns:a16="http://schemas.microsoft.com/office/drawing/2014/main" val="2031533534"/>
                    </a:ext>
                  </a:extLst>
                </a:gridCol>
                <a:gridCol w="3639879">
                  <a:extLst>
                    <a:ext uri="{9D8B030D-6E8A-4147-A177-3AD203B41FA5}">
                      <a16:colId xmlns:a16="http://schemas.microsoft.com/office/drawing/2014/main" val="2819208015"/>
                    </a:ext>
                  </a:extLst>
                </a:gridCol>
              </a:tblGrid>
              <a:tr h="398393">
                <a:tc>
                  <a:txBody>
                    <a:bodyPr/>
                    <a:lstStyle/>
                    <a:p>
                      <a:pPr algn="ctr"/>
                      <a:r>
                        <a:rPr lang="en-US" dirty="0">
                          <a:solidFill>
                            <a:schemeClr val="bg1"/>
                          </a:solidFill>
                        </a:rPr>
                        <a:t>65 MW LARGE STANDALONE BESS </a:t>
                      </a:r>
                    </a:p>
                  </a:txBody>
                  <a:tcPr anchor="ctr"/>
                </a:tc>
                <a:tc>
                  <a:txBody>
                    <a:bodyPr/>
                    <a:lstStyle/>
                    <a:p>
                      <a:pPr algn="ctr"/>
                      <a:r>
                        <a:rPr lang="en-US" dirty="0">
                          <a:solidFill>
                            <a:schemeClr val="bg1"/>
                          </a:solidFill>
                        </a:rPr>
                        <a:t>SOLAR + 13 MW STORAGE</a:t>
                      </a:r>
                    </a:p>
                  </a:txBody>
                  <a:tcPr anchor="ctr"/>
                </a:tc>
                <a:tc>
                  <a:txBody>
                    <a:bodyPr/>
                    <a:lstStyle/>
                    <a:p>
                      <a:pPr algn="ctr"/>
                      <a:r>
                        <a:rPr lang="en-US" dirty="0">
                          <a:solidFill>
                            <a:schemeClr val="bg1"/>
                          </a:solidFill>
                        </a:rPr>
                        <a:t>2 MW SMALL STANDALONE BESS</a:t>
                      </a:r>
                    </a:p>
                  </a:txBody>
                  <a:tcPr anchor="ctr"/>
                </a:tc>
                <a:extLst>
                  <a:ext uri="{0D108BD9-81ED-4DB2-BD59-A6C34878D82A}">
                    <a16:rowId xmlns:a16="http://schemas.microsoft.com/office/drawing/2014/main" val="2777773669"/>
                  </a:ext>
                </a:extLst>
              </a:tr>
              <a:tr h="545508">
                <a:tc>
                  <a:txBody>
                    <a:bodyPr/>
                    <a:lstStyle/>
                    <a:p>
                      <a:pPr algn="ctr"/>
                      <a:r>
                        <a:rPr lang="en-US" dirty="0"/>
                        <a:t>Independently sited storage system</a:t>
                      </a:r>
                    </a:p>
                  </a:txBody>
                  <a:tcPr anchor="ctr"/>
                </a:tc>
                <a:tc>
                  <a:txBody>
                    <a:bodyPr/>
                    <a:lstStyle/>
                    <a:p>
                      <a:pPr algn="ctr"/>
                      <a:r>
                        <a:rPr lang="en-US" dirty="0"/>
                        <a:t>Located at or near a solar facility (solar + storage)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Independently sited storage systems</a:t>
                      </a:r>
                    </a:p>
                  </a:txBody>
                  <a:tcPr anchor="ctr"/>
                </a:tc>
                <a:extLst>
                  <a:ext uri="{0D108BD9-81ED-4DB2-BD59-A6C34878D82A}">
                    <a16:rowId xmlns:a16="http://schemas.microsoft.com/office/drawing/2014/main" val="1711177640"/>
                  </a:ext>
                </a:extLst>
              </a:tr>
              <a:tr h="1246875">
                <a:tc>
                  <a:txBody>
                    <a:bodyPr/>
                    <a:lstStyle/>
                    <a:p>
                      <a:pPr algn="ctr"/>
                      <a:r>
                        <a:rPr lang="en-US" dirty="0"/>
                        <a:t>Connect to &amp; charge from the transmission grid</a:t>
                      </a:r>
                    </a:p>
                  </a:txBody>
                  <a:tcPr anchor="ctr"/>
                </a:tc>
                <a:tc>
                  <a:txBody>
                    <a:bodyPr/>
                    <a:lstStyle/>
                    <a:p>
                      <a:pPr algn="ctr"/>
                      <a:r>
                        <a:rPr lang="en-US" sz="1800" kern="1200" dirty="0">
                          <a:solidFill>
                            <a:schemeClr val="dk1"/>
                          </a:solidFill>
                          <a:effectLst/>
                          <a:latin typeface="+mn-lt"/>
                          <a:ea typeface="+mn-ea"/>
                          <a:cs typeface="+mn-cs"/>
                        </a:rPr>
                        <a:t>Coupling a storage resource with a solar facility to evaluate the benefits, costs, and requirements of combining intermittent resources with a BESS</a:t>
                      </a:r>
                      <a:endParaRPr lang="en-US" dirty="0"/>
                    </a:p>
                  </a:txBody>
                  <a:tcPr anchor="ctr"/>
                </a:tc>
                <a:tc>
                  <a:txBody>
                    <a:bodyPr/>
                    <a:lstStyle/>
                    <a:p>
                      <a:pPr algn="ctr"/>
                      <a:r>
                        <a:rPr lang="en-US" dirty="0"/>
                        <a:t>Connect to &amp; charge from the distribution grid</a:t>
                      </a:r>
                    </a:p>
                  </a:txBody>
                  <a:tcPr anchor="ctr"/>
                </a:tc>
                <a:extLst>
                  <a:ext uri="{0D108BD9-81ED-4DB2-BD59-A6C34878D82A}">
                    <a16:rowId xmlns:a16="http://schemas.microsoft.com/office/drawing/2014/main" val="448606141"/>
                  </a:ext>
                </a:extLst>
              </a:tr>
              <a:tr h="687637">
                <a:tc>
                  <a:txBody>
                    <a:bodyPr/>
                    <a:lstStyle/>
                    <a:p>
                      <a:pPr algn="ctr"/>
                      <a:r>
                        <a:rPr lang="en-US" sz="1800" kern="1200" dirty="0">
                          <a:solidFill>
                            <a:schemeClr val="dk1"/>
                          </a:solidFill>
                          <a:effectLst/>
                          <a:latin typeface="+mn-lt"/>
                          <a:ea typeface="+mn-ea"/>
                          <a:cs typeface="+mn-cs"/>
                        </a:rPr>
                        <a:t>65 MW 4-hour BESS, providing a total capacity of 260 MWh</a:t>
                      </a:r>
                      <a:endParaRPr lang="en-US" dirty="0"/>
                    </a:p>
                  </a:txBody>
                  <a:tcPr anchor="ctr"/>
                </a:tc>
                <a:tc>
                  <a:txBody>
                    <a:bodyPr/>
                    <a:lstStyle/>
                    <a:p>
                      <a:pPr algn="ctr"/>
                      <a:r>
                        <a:rPr lang="en-US" sz="1800" kern="1200" dirty="0">
                          <a:solidFill>
                            <a:schemeClr val="dk1"/>
                          </a:solidFill>
                          <a:effectLst/>
                          <a:latin typeface="+mn-lt"/>
                          <a:ea typeface="+mn-ea"/>
                          <a:cs typeface="+mn-cs"/>
                        </a:rPr>
                        <a:t>13 MW 4-hour BESS                                  coupled with solar</a:t>
                      </a:r>
                      <a:endParaRPr lang="en-US" dirty="0"/>
                    </a:p>
                  </a:txBody>
                  <a:tcPr anchor="ctr"/>
                </a:tc>
                <a:tc>
                  <a:txBody>
                    <a:bodyPr/>
                    <a:lstStyle/>
                    <a:p>
                      <a:pPr algn="ctr"/>
                      <a:r>
                        <a:rPr lang="en-US" dirty="0"/>
                        <a:t>One or more sites may be selected with a total capacity target of 2 MW</a:t>
                      </a:r>
                    </a:p>
                  </a:txBody>
                  <a:tcPr anchor="ctr"/>
                </a:tc>
                <a:extLst>
                  <a:ext uri="{0D108BD9-81ED-4DB2-BD59-A6C34878D82A}">
                    <a16:rowId xmlns:a16="http://schemas.microsoft.com/office/drawing/2014/main" val="3585868774"/>
                  </a:ext>
                </a:extLst>
              </a:tr>
            </a:tbl>
          </a:graphicData>
        </a:graphic>
      </p:graphicFrame>
    </p:spTree>
    <p:extLst>
      <p:ext uri="{BB962C8B-B14F-4D97-AF65-F5344CB8AC3E}">
        <p14:creationId xmlns:p14="http://schemas.microsoft.com/office/powerpoint/2010/main" val="1453701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green field&#10;&#10;Description automatically generated">
            <a:extLst>
              <a:ext uri="{FF2B5EF4-FFF2-40B4-BE49-F238E27FC236}">
                <a16:creationId xmlns:a16="http://schemas.microsoft.com/office/drawing/2014/main" id="{D217B8C3-8B66-42B6-87E3-39B51046F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76" y="1515797"/>
            <a:ext cx="5357205" cy="4863731"/>
          </a:xfrm>
          <a:prstGeom prst="rect">
            <a:avLst/>
          </a:prstGeom>
        </p:spPr>
      </p:pic>
      <p:sp>
        <p:nvSpPr>
          <p:cNvPr id="11" name="Rectangle 10">
            <a:extLst>
              <a:ext uri="{FF2B5EF4-FFF2-40B4-BE49-F238E27FC236}">
                <a16:creationId xmlns:a16="http://schemas.microsoft.com/office/drawing/2014/main" id="{677D3624-A8F1-4D0E-AD05-B501416F44D7}"/>
              </a:ext>
            </a:extLst>
          </p:cNvPr>
          <p:cNvSpPr/>
          <p:nvPr/>
        </p:nvSpPr>
        <p:spPr>
          <a:xfrm>
            <a:off x="6382418" y="2024825"/>
            <a:ext cx="5504781" cy="453970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Approved by GPSC in the 2019 Integrated Resource Plan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50 kWh / 50 kVA Battery Energy Storage System based on used Nissan LEAF batteries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Installation in Cox Automotive’s Pivet Atlanta mobility hub, using their chargers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Introduction of use cases like peak-shaving and insulating the grid from demand spikes due to intermittent charging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Southern Research in Birmingham conducting testing and commissioning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Pilot budget ~$250,000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Expected completion in 2021</a:t>
            </a:r>
          </a:p>
        </p:txBody>
      </p:sp>
      <p:sp>
        <p:nvSpPr>
          <p:cNvPr id="10" name="TextBox 9">
            <a:extLst>
              <a:ext uri="{FF2B5EF4-FFF2-40B4-BE49-F238E27FC236}">
                <a16:creationId xmlns:a16="http://schemas.microsoft.com/office/drawing/2014/main" id="{2A5B2324-8577-4164-8A74-02658DD7D751}"/>
              </a:ext>
            </a:extLst>
          </p:cNvPr>
          <p:cNvSpPr txBox="1"/>
          <p:nvPr/>
        </p:nvSpPr>
        <p:spPr>
          <a:xfrm>
            <a:off x="263661" y="183932"/>
            <a:ext cx="115450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Georgia Power Company’s                                                                                                      Used Lithium-Ion Battery Pilot</a:t>
            </a:r>
          </a:p>
        </p:txBody>
      </p:sp>
      <p:sp>
        <p:nvSpPr>
          <p:cNvPr id="5" name="Rectangle 4">
            <a:extLst>
              <a:ext uri="{FF2B5EF4-FFF2-40B4-BE49-F238E27FC236}">
                <a16:creationId xmlns:a16="http://schemas.microsoft.com/office/drawing/2014/main" id="{98EA9244-1B31-4CCB-A4D5-EAE76AC36272}"/>
              </a:ext>
            </a:extLst>
          </p:cNvPr>
          <p:cNvSpPr/>
          <p:nvPr/>
        </p:nvSpPr>
        <p:spPr>
          <a:xfrm>
            <a:off x="6475228" y="1515797"/>
            <a:ext cx="5264396" cy="400110"/>
          </a:xfrm>
          <a:prstGeom prst="rect">
            <a:avLst/>
          </a:prstGeom>
          <a:solidFill>
            <a:schemeClr val="bg1">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0C0C0"/>
              </a:highligh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C466B01-B89B-4B9B-A194-833FF2B33647}"/>
              </a:ext>
            </a:extLst>
          </p:cNvPr>
          <p:cNvSpPr txBox="1"/>
          <p:nvPr/>
        </p:nvSpPr>
        <p:spPr>
          <a:xfrm>
            <a:off x="6475228" y="1541716"/>
            <a:ext cx="5264396"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Project Details</a:t>
            </a:r>
          </a:p>
        </p:txBody>
      </p:sp>
    </p:spTree>
    <p:extLst>
      <p:ext uri="{BB962C8B-B14F-4D97-AF65-F5344CB8AC3E}">
        <p14:creationId xmlns:p14="http://schemas.microsoft.com/office/powerpoint/2010/main" val="2594047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CE40-9A5E-475B-8704-2D27006478F8}"/>
              </a:ext>
            </a:extLst>
          </p:cNvPr>
          <p:cNvSpPr>
            <a:spLocks noGrp="1"/>
          </p:cNvSpPr>
          <p:nvPr>
            <p:ph type="title"/>
          </p:nvPr>
        </p:nvSpPr>
        <p:spPr>
          <a:xfrm>
            <a:off x="2111393" y="311549"/>
            <a:ext cx="7729728" cy="1188720"/>
          </a:xfrm>
        </p:spPr>
        <p:txBody>
          <a:bodyPr/>
          <a:lstStyle/>
          <a:p>
            <a:r>
              <a:rPr lang="en-US" dirty="0"/>
              <a:t>Can the government lead the way?</a:t>
            </a:r>
          </a:p>
        </p:txBody>
      </p:sp>
      <p:sp>
        <p:nvSpPr>
          <p:cNvPr id="3" name="Content Placeholder 2">
            <a:extLst>
              <a:ext uri="{FF2B5EF4-FFF2-40B4-BE49-F238E27FC236}">
                <a16:creationId xmlns:a16="http://schemas.microsoft.com/office/drawing/2014/main" id="{08BA4539-A6ED-4C2D-879F-033512989868}"/>
              </a:ext>
            </a:extLst>
          </p:cNvPr>
          <p:cNvSpPr>
            <a:spLocks noGrp="1"/>
          </p:cNvSpPr>
          <p:nvPr>
            <p:ph idx="1"/>
          </p:nvPr>
        </p:nvSpPr>
        <p:spPr>
          <a:xfrm>
            <a:off x="2111393" y="1919587"/>
            <a:ext cx="7729728" cy="4698927"/>
          </a:xfrm>
        </p:spPr>
        <p:txBody>
          <a:bodyPr>
            <a:normAutofit/>
          </a:bodyPr>
          <a:lstStyle/>
          <a:p>
            <a:r>
              <a:rPr lang="en-US" sz="2000" dirty="0"/>
              <a:t>Add hybrids, plug-in hybrids and Chevy Bolt to procurement list with conditions:</a:t>
            </a:r>
          </a:p>
          <a:p>
            <a:r>
              <a:rPr lang="en-US" sz="2000" dirty="0"/>
              <a:t>Try fully-electric BOLTS with limited number of employees in Cobb EMC or Georgia Power territory with no home reimbursement for power</a:t>
            </a:r>
          </a:p>
          <a:p>
            <a:r>
              <a:rPr lang="en-US" sz="2000" dirty="0"/>
              <a:t>Employee gets charging key fobs to be used outside home</a:t>
            </a:r>
          </a:p>
          <a:p>
            <a:r>
              <a:rPr lang="en-US" sz="2000" dirty="0"/>
              <a:t>Limit acquisition to 100 fully-electric vehicles initially for 2 years and 100 Hybrids for non-Cobb EMC or GA Power TOU customers.</a:t>
            </a:r>
          </a:p>
          <a:p>
            <a:r>
              <a:rPr lang="en-US" sz="2000" dirty="0"/>
              <a:t>Compare operating costs including Gwinnett Peach Pass tolls (free to BOLTS)</a:t>
            </a:r>
          </a:p>
          <a:p>
            <a:r>
              <a:rPr lang="en-US" sz="2000" dirty="0"/>
              <a:t>Do focus group with employees</a:t>
            </a:r>
          </a:p>
          <a:p>
            <a:r>
              <a:rPr lang="en-US" sz="2000" dirty="0"/>
              <a:t>Ask Georgia Power for free infrastructure for these vehicles </a:t>
            </a:r>
          </a:p>
          <a:p>
            <a:endParaRPr lang="en-US" dirty="0"/>
          </a:p>
        </p:txBody>
      </p:sp>
    </p:spTree>
    <p:extLst>
      <p:ext uri="{BB962C8B-B14F-4D97-AF65-F5344CB8AC3E}">
        <p14:creationId xmlns:p14="http://schemas.microsoft.com/office/powerpoint/2010/main" val="33589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2_2017 Cox Automotive Template-widescreen 2017v2">
  <a:themeElements>
    <a:clrScheme name="Cox Automotive">
      <a:dk1>
        <a:srgbClr val="414141"/>
      </a:dk1>
      <a:lt1>
        <a:srgbClr val="FFFFFF"/>
      </a:lt1>
      <a:dk2>
        <a:srgbClr val="022454"/>
      </a:dk2>
      <a:lt2>
        <a:srgbClr val="073D76"/>
      </a:lt2>
      <a:accent1>
        <a:srgbClr val="6C6F71"/>
      </a:accent1>
      <a:accent2>
        <a:srgbClr val="116FBA"/>
      </a:accent2>
      <a:accent3>
        <a:srgbClr val="4E933B"/>
      </a:accent3>
      <a:accent4>
        <a:srgbClr val="F38617"/>
      </a:accent4>
      <a:accent5>
        <a:srgbClr val="59124D"/>
      </a:accent5>
      <a:accent6>
        <a:srgbClr val="981540"/>
      </a:accent6>
      <a:hlink>
        <a:srgbClr val="1154B0"/>
      </a:hlink>
      <a:folHlink>
        <a:srgbClr val="103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extLst>
          <a:ext uri="{C572A759-6A51-4108-AA02-DFA0A04FC94B}">
            <ma14:wrappingTextBoxFlag xmlns:ma14="http://schemas.microsoft.com/office/mac/drawingml/2011/main" xmlns="" val="1"/>
          </a:ext>
        </a:extLst>
      </a:spPr>
      <a:bodyPr wrap="square" lIns="36285" tIns="36285" rIns="36285" bIns="36285" numCol="1" rtlCol="0" anchor="ctr">
        <a:noAutofit/>
      </a:bodyPr>
      <a:lstStyle>
        <a:defPPr algn="ctr" defTabSz="410662" fontAlgn="auto" hangingPunct="0">
          <a:lnSpc>
            <a:spcPct val="80000"/>
          </a:lnSpc>
          <a:spcBef>
            <a:spcPts val="0"/>
          </a:spcBef>
          <a:spcAft>
            <a:spcPts val="0"/>
          </a:spcAft>
          <a:defRPr sz="1800" b="0" i="1" dirty="0">
            <a:solidFill>
              <a:srgbClr val="FFFFFF"/>
            </a:solidFill>
            <a:latin typeface="Arial"/>
            <a:ea typeface="Calibri"/>
            <a:cs typeface="Arial"/>
          </a:defRPr>
        </a:defPPr>
      </a:lstStyle>
    </a:spDef>
    <a:lnDef>
      <a:spPr>
        <a:ln>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7 Cox Automotive Template-widescreen 2017v2">
  <a:themeElements>
    <a:clrScheme name="Cox Automotive">
      <a:dk1>
        <a:srgbClr val="414141"/>
      </a:dk1>
      <a:lt1>
        <a:srgbClr val="FFFFFF"/>
      </a:lt1>
      <a:dk2>
        <a:srgbClr val="022454"/>
      </a:dk2>
      <a:lt2>
        <a:srgbClr val="073D76"/>
      </a:lt2>
      <a:accent1>
        <a:srgbClr val="6C6F71"/>
      </a:accent1>
      <a:accent2>
        <a:srgbClr val="116FBA"/>
      </a:accent2>
      <a:accent3>
        <a:srgbClr val="4E933B"/>
      </a:accent3>
      <a:accent4>
        <a:srgbClr val="F38617"/>
      </a:accent4>
      <a:accent5>
        <a:srgbClr val="59124D"/>
      </a:accent5>
      <a:accent6>
        <a:srgbClr val="981540"/>
      </a:accent6>
      <a:hlink>
        <a:srgbClr val="1154B0"/>
      </a:hlink>
      <a:folHlink>
        <a:srgbClr val="103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extLst>
          <a:ext uri="{C572A759-6A51-4108-AA02-DFA0A04FC94B}">
            <ma14:wrappingTextBoxFlag xmlns="" xmlns:ma14="http://schemas.microsoft.com/office/mac/drawingml/2011/main" val="1"/>
          </a:ext>
        </a:extLst>
      </a:spPr>
      <a:bodyPr wrap="square" lIns="36285" tIns="36285" rIns="36285" bIns="36285" numCol="1" rtlCol="0" anchor="ctr">
        <a:noAutofit/>
      </a:bodyPr>
      <a:lstStyle>
        <a:defPPr algn="ctr" defTabSz="410662" fontAlgn="auto" hangingPunct="0">
          <a:lnSpc>
            <a:spcPct val="80000"/>
          </a:lnSpc>
          <a:spcBef>
            <a:spcPts val="0"/>
          </a:spcBef>
          <a:spcAft>
            <a:spcPts val="0"/>
          </a:spcAft>
          <a:defRPr sz="1800" b="0" i="1" dirty="0">
            <a:solidFill>
              <a:srgbClr val="FFFFFF"/>
            </a:solidFill>
            <a:latin typeface="Arial"/>
            <a:ea typeface="Calibri"/>
            <a:cs typeface="Arial"/>
          </a:defRPr>
        </a:defPPr>
      </a:lstStyle>
    </a:spDef>
    <a:lnDef>
      <a:spPr>
        <a:ln>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2017 Cox Automotive Template-widescreen 2017v2">
  <a:themeElements>
    <a:clrScheme name="Cox Automotive">
      <a:dk1>
        <a:srgbClr val="414141"/>
      </a:dk1>
      <a:lt1>
        <a:srgbClr val="FFFFFF"/>
      </a:lt1>
      <a:dk2>
        <a:srgbClr val="022454"/>
      </a:dk2>
      <a:lt2>
        <a:srgbClr val="073D76"/>
      </a:lt2>
      <a:accent1>
        <a:srgbClr val="6C6F71"/>
      </a:accent1>
      <a:accent2>
        <a:srgbClr val="116FBA"/>
      </a:accent2>
      <a:accent3>
        <a:srgbClr val="4E933B"/>
      </a:accent3>
      <a:accent4>
        <a:srgbClr val="F38617"/>
      </a:accent4>
      <a:accent5>
        <a:srgbClr val="59124D"/>
      </a:accent5>
      <a:accent6>
        <a:srgbClr val="981540"/>
      </a:accent6>
      <a:hlink>
        <a:srgbClr val="1154B0"/>
      </a:hlink>
      <a:folHlink>
        <a:srgbClr val="103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extLst>
          <a:ext uri="{C572A759-6A51-4108-AA02-DFA0A04FC94B}">
            <ma14:wrappingTextBoxFlag xmlns:ma14="http://schemas.microsoft.com/office/mac/drawingml/2011/main" xmlns="" val="1"/>
          </a:ext>
        </a:extLst>
      </a:spPr>
      <a:bodyPr wrap="square" lIns="36285" tIns="36285" rIns="36285" bIns="36285" numCol="1" rtlCol="0" anchor="ctr">
        <a:noAutofit/>
      </a:bodyPr>
      <a:lstStyle>
        <a:defPPr algn="ctr" defTabSz="410662" fontAlgn="auto" hangingPunct="0">
          <a:lnSpc>
            <a:spcPct val="80000"/>
          </a:lnSpc>
          <a:spcBef>
            <a:spcPts val="0"/>
          </a:spcBef>
          <a:spcAft>
            <a:spcPts val="0"/>
          </a:spcAft>
          <a:defRPr sz="1800" b="0" i="1" dirty="0">
            <a:solidFill>
              <a:srgbClr val="FFFFFF"/>
            </a:solidFill>
            <a:latin typeface="Arial"/>
            <a:ea typeface="Calibri"/>
            <a:cs typeface="Arial"/>
          </a:defRPr>
        </a:defPPr>
      </a:lstStyle>
    </a:spDef>
    <a:lnDef>
      <a:spPr>
        <a:ln>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2017 Cox Automotive Template-widescreen 2017v2">
  <a:themeElements>
    <a:clrScheme name="Cox Automotive">
      <a:dk1>
        <a:srgbClr val="414141"/>
      </a:dk1>
      <a:lt1>
        <a:srgbClr val="FFFFFF"/>
      </a:lt1>
      <a:dk2>
        <a:srgbClr val="022454"/>
      </a:dk2>
      <a:lt2>
        <a:srgbClr val="073D76"/>
      </a:lt2>
      <a:accent1>
        <a:srgbClr val="6C6F71"/>
      </a:accent1>
      <a:accent2>
        <a:srgbClr val="116FBA"/>
      </a:accent2>
      <a:accent3>
        <a:srgbClr val="4E933B"/>
      </a:accent3>
      <a:accent4>
        <a:srgbClr val="F38617"/>
      </a:accent4>
      <a:accent5>
        <a:srgbClr val="59124D"/>
      </a:accent5>
      <a:accent6>
        <a:srgbClr val="981540"/>
      </a:accent6>
      <a:hlink>
        <a:srgbClr val="1154B0"/>
      </a:hlink>
      <a:folHlink>
        <a:srgbClr val="103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extLst>
          <a:ext uri="{C572A759-6A51-4108-AA02-DFA0A04FC94B}">
            <ma14:wrappingTextBoxFlag xmlns:ma14="http://schemas.microsoft.com/office/mac/drawingml/2011/main" xmlns="" val="1"/>
          </a:ext>
        </a:extLst>
      </a:spPr>
      <a:bodyPr wrap="square" lIns="36285" tIns="36285" rIns="36285" bIns="36285" numCol="1" rtlCol="0" anchor="ctr">
        <a:noAutofit/>
      </a:bodyPr>
      <a:lstStyle>
        <a:defPPr algn="ctr" defTabSz="410662" fontAlgn="auto" hangingPunct="0">
          <a:lnSpc>
            <a:spcPct val="80000"/>
          </a:lnSpc>
          <a:spcBef>
            <a:spcPts val="0"/>
          </a:spcBef>
          <a:spcAft>
            <a:spcPts val="0"/>
          </a:spcAft>
          <a:defRPr sz="1800" b="0" i="1" dirty="0">
            <a:solidFill>
              <a:srgbClr val="FFFFFF"/>
            </a:solidFill>
            <a:latin typeface="Arial"/>
            <a:ea typeface="Calibri"/>
            <a:cs typeface="Arial"/>
          </a:defRPr>
        </a:defPPr>
      </a:lstStyle>
    </a:spDef>
    <a:lnDef>
      <a:spPr>
        <a:ln>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2017 Cox Automotive Template-widescreen 2017v2">
  <a:themeElements>
    <a:clrScheme name="Cox Automotive">
      <a:dk1>
        <a:srgbClr val="414141"/>
      </a:dk1>
      <a:lt1>
        <a:srgbClr val="FFFFFF"/>
      </a:lt1>
      <a:dk2>
        <a:srgbClr val="022454"/>
      </a:dk2>
      <a:lt2>
        <a:srgbClr val="073D76"/>
      </a:lt2>
      <a:accent1>
        <a:srgbClr val="6C6F71"/>
      </a:accent1>
      <a:accent2>
        <a:srgbClr val="116FBA"/>
      </a:accent2>
      <a:accent3>
        <a:srgbClr val="4E933B"/>
      </a:accent3>
      <a:accent4>
        <a:srgbClr val="F38617"/>
      </a:accent4>
      <a:accent5>
        <a:srgbClr val="59124D"/>
      </a:accent5>
      <a:accent6>
        <a:srgbClr val="981540"/>
      </a:accent6>
      <a:hlink>
        <a:srgbClr val="1154B0"/>
      </a:hlink>
      <a:folHlink>
        <a:srgbClr val="103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extLst>
          <a:ext uri="{C572A759-6A51-4108-AA02-DFA0A04FC94B}">
            <ma14:wrappingTextBoxFlag xmlns:ma14="http://schemas.microsoft.com/office/mac/drawingml/2011/main" xmlns="" val="1"/>
          </a:ext>
        </a:extLst>
      </a:spPr>
      <a:bodyPr wrap="square" lIns="36285" tIns="36285" rIns="36285" bIns="36285" numCol="1" rtlCol="0" anchor="ctr">
        <a:noAutofit/>
      </a:bodyPr>
      <a:lstStyle>
        <a:defPPr algn="ctr" defTabSz="410662" fontAlgn="auto" hangingPunct="0">
          <a:lnSpc>
            <a:spcPct val="80000"/>
          </a:lnSpc>
          <a:spcBef>
            <a:spcPts val="0"/>
          </a:spcBef>
          <a:spcAft>
            <a:spcPts val="0"/>
          </a:spcAft>
          <a:defRPr sz="1800" b="0" i="1" dirty="0">
            <a:solidFill>
              <a:srgbClr val="FFFFFF"/>
            </a:solidFill>
            <a:latin typeface="Arial"/>
            <a:ea typeface="Calibri"/>
            <a:cs typeface="Arial"/>
          </a:defRPr>
        </a:defPPr>
      </a:lstStyle>
    </a:spDef>
    <a:lnDef>
      <a:spPr>
        <a:ln>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02CEE7E06592488AB9FB206B163FCE" ma:contentTypeVersion="12" ma:contentTypeDescription="Create a new document." ma:contentTypeScope="" ma:versionID="c070d8bff60a551104fac294a1548710">
  <xsd:schema xmlns:xsd="http://www.w3.org/2001/XMLSchema" xmlns:xs="http://www.w3.org/2001/XMLSchema" xmlns:p="http://schemas.microsoft.com/office/2006/metadata/properties" xmlns:ns2="0bd4d3c9-04aa-442a-9f03-e370d3888c8a" xmlns:ns3="6bdde3b2-7d08-4106-9f53-5b5c490aab7c" targetNamespace="http://schemas.microsoft.com/office/2006/metadata/properties" ma:root="true" ma:fieldsID="ef73c2818bcf24aeb21e6fa77d4523b3" ns2:_="" ns3:_="">
    <xsd:import namespace="0bd4d3c9-04aa-442a-9f03-e370d3888c8a"/>
    <xsd:import namespace="6bdde3b2-7d08-4106-9f53-5b5c490aab7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d4d3c9-04aa-442a-9f03-e370d3888c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Description" ma:index="19" nillable="true" ma:displayName="Description" ma:format="Dropdown" ma:internalName="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dde3b2-7d08-4106-9f53-5b5c490aab7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 xmlns="0bd4d3c9-04aa-442a-9f03-e370d3888c8a" xsi:nil="true"/>
  </documentManagement>
</p:properties>
</file>

<file path=customXml/itemProps1.xml><?xml version="1.0" encoding="utf-8"?>
<ds:datastoreItem xmlns:ds="http://schemas.openxmlformats.org/officeDocument/2006/customXml" ds:itemID="{54D6E02F-44E0-4E04-B7FC-06115D6AA54B}">
  <ds:schemaRefs>
    <ds:schemaRef ds:uri="http://schemas.microsoft.com/sharepoint/v3/contenttype/forms"/>
  </ds:schemaRefs>
</ds:datastoreItem>
</file>

<file path=customXml/itemProps2.xml><?xml version="1.0" encoding="utf-8"?>
<ds:datastoreItem xmlns:ds="http://schemas.openxmlformats.org/officeDocument/2006/customXml" ds:itemID="{03A566D8-7FCA-479D-B137-0172EA1D94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d4d3c9-04aa-442a-9f03-e370d3888c8a"/>
    <ds:schemaRef ds:uri="6bdde3b2-7d08-4106-9f53-5b5c490aab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6431CA-4469-43A4-ACCE-B3F5EE00C9D3}">
  <ds:schemaRefs>
    <ds:schemaRef ds:uri="http://schemas.microsoft.com/office/2006/metadata/properties"/>
    <ds:schemaRef ds:uri="http://purl.org/dc/terms/"/>
    <ds:schemaRef ds:uri="http://purl.org/dc/elements/1.1/"/>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6bdde3b2-7d08-4106-9f53-5b5c490aab7c"/>
    <ds:schemaRef ds:uri="0bd4d3c9-04aa-442a-9f03-e370d3888c8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1111</TotalTime>
  <Words>1370</Words>
  <Application>Microsoft Office PowerPoint</Application>
  <PresentationFormat>Widescreen</PresentationFormat>
  <Paragraphs>190</Paragraphs>
  <Slides>21</Slides>
  <Notes>15</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21</vt:i4>
      </vt:variant>
    </vt:vector>
  </HeadingPairs>
  <TitlesOfParts>
    <vt:vector size="41" baseType="lpstr">
      <vt:lpstr>メイリオ</vt:lpstr>
      <vt:lpstr>ＭＳ Ｐゴシック</vt:lpstr>
      <vt:lpstr>Arial</vt:lpstr>
      <vt:lpstr>Arial Black</vt:lpstr>
      <vt:lpstr>Arial Narrow</vt:lpstr>
      <vt:lpstr>Calibri</vt:lpstr>
      <vt:lpstr>Calibri Light</vt:lpstr>
      <vt:lpstr>Gill Sans MT</vt:lpstr>
      <vt:lpstr>Helvetica Light</vt:lpstr>
      <vt:lpstr>Helvetica Neue</vt:lpstr>
      <vt:lpstr>Impact</vt:lpstr>
      <vt:lpstr>Wingdings</vt:lpstr>
      <vt:lpstr>2_2017 Cox Automotive Template-widescreen 2017v2</vt:lpstr>
      <vt:lpstr>2017 Cox Automotive Template-widescreen 2017v2</vt:lpstr>
      <vt:lpstr>1_2017 Cox Automotive Template-widescreen 2017v2</vt:lpstr>
      <vt:lpstr>6_2017 Cox Automotive Template-widescreen 2017v2</vt:lpstr>
      <vt:lpstr>3_2017 Cox Automotive Template-widescreen 2017v2</vt:lpstr>
      <vt:lpstr>Parcel</vt:lpstr>
      <vt:lpstr>Office Theme</vt:lpstr>
      <vt:lpstr>Badge</vt:lpstr>
      <vt:lpstr>EV Evangelism</vt:lpstr>
      <vt:lpstr>PowerPoint Presentation</vt:lpstr>
      <vt:lpstr>The Echols Experience</vt:lpstr>
      <vt:lpstr>Typical Reasons against EVs</vt:lpstr>
      <vt:lpstr>Making the case to Conservatives</vt:lpstr>
      <vt:lpstr>Battery storage installed costs continue to drop</vt:lpstr>
      <vt:lpstr>PowerPoint Presentation</vt:lpstr>
      <vt:lpstr>PowerPoint Presentation</vt:lpstr>
      <vt:lpstr>Can the government lead the way?</vt:lpstr>
      <vt:lpstr>Psc slowly integrating batteries</vt:lpstr>
      <vt:lpstr>NEW VEHICLE MARKET SHARE YTD 2020 – TOP BRANDS BY SHARE GAIN/LOSS </vt:lpstr>
      <vt:lpstr>National EV Share of Total New Vehicle Registrations</vt:lpstr>
      <vt:lpstr>National EV Model Lineup</vt:lpstr>
      <vt:lpstr>Total EV Volume Change By State (CYTD 2020)</vt:lpstr>
      <vt:lpstr>Georgia EV Share of Total New Vehicle Registrations</vt:lpstr>
      <vt:lpstr>Georgia EVs By County</vt:lpstr>
      <vt:lpstr>EVs Forecast To Grow in the US</vt:lpstr>
      <vt:lpstr>PowerPoint Presentation</vt:lpstr>
      <vt:lpstr>The Cost of Batteries Is Falling Fast</vt:lpstr>
      <vt:lpstr>Impact on Grid from EVs</vt:lpstr>
      <vt:lpstr>Special thanks to  Jonathan Smoke and KC Boyce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Atkins, Amanda (CAI - Atlanta)</dc:creator>
  <cp:lastModifiedBy>Tim Echols</cp:lastModifiedBy>
  <cp:revision>7</cp:revision>
  <cp:lastPrinted>2020-10-13T12:26:11Z</cp:lastPrinted>
  <dcterms:created xsi:type="dcterms:W3CDTF">2017-08-22T20:51:46Z</dcterms:created>
  <dcterms:modified xsi:type="dcterms:W3CDTF">2021-01-23T00:11:45Z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0x010100BA02CEE7E06592488AB9FB206B163FCE</vt:lpwstr>
  </property>
</Properties>
</file>